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3" r:id="rId3"/>
    <p:sldId id="274" r:id="rId4"/>
    <p:sldId id="268" r:id="rId5"/>
    <p:sldId id="283" r:id="rId6"/>
    <p:sldId id="284" r:id="rId7"/>
    <p:sldId id="285" r:id="rId8"/>
    <p:sldId id="290" r:id="rId9"/>
    <p:sldId id="286" r:id="rId10"/>
    <p:sldId id="287" r:id="rId11"/>
    <p:sldId id="288" r:id="rId12"/>
    <p:sldId id="289" r:id="rId13"/>
    <p:sldId id="291" r:id="rId14"/>
    <p:sldId id="292" r:id="rId15"/>
    <p:sldId id="293" r:id="rId16"/>
    <p:sldId id="294" r:id="rId17"/>
    <p:sldId id="295" r:id="rId18"/>
    <p:sldId id="296" r:id="rId19"/>
    <p:sldId id="297" r:id="rId20"/>
    <p:sldId id="298" r:id="rId21"/>
    <p:sldId id="279" r:id="rId22"/>
    <p:sldId id="280" r:id="rId23"/>
    <p:sldId id="281" r:id="rId24"/>
    <p:sldId id="282" r:id="rId25"/>
    <p:sldId id="272" r:id="rId26"/>
  </p:sldIdLst>
  <p:sldSz cx="9144000" cy="5715000" type="screen16x10"/>
  <p:notesSz cx="6858000" cy="9144000"/>
  <p:defaultTex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p:scale>
          <a:sx n="66" d="100"/>
          <a:sy n="66" d="100"/>
        </p:scale>
        <p:origin x="1272" y="56"/>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3"/>
          <p:cNvGrpSpPr/>
          <p:nvPr/>
        </p:nvGrpSpPr>
        <p:grpSpPr>
          <a:xfrm rot="248467">
            <a:off x="167673" y="2146174"/>
            <a:ext cx="3516640" cy="2020696"/>
            <a:chOff x="-10068" y="2615721"/>
            <a:chExt cx="5488038" cy="2838132"/>
          </a:xfrm>
        </p:grpSpPr>
        <p:sp>
          <p:nvSpPr>
            <p:cNvPr id="5" name="Freeform 457"/>
            <p:cNvSpPr>
              <a:spLocks/>
            </p:cNvSpPr>
            <p:nvPr/>
          </p:nvSpPr>
          <p:spPr bwMode="auto">
            <a:xfrm>
              <a:off x="-10068" y="2615721"/>
              <a:ext cx="5488038" cy="2838132"/>
            </a:xfrm>
            <a:custGeom>
              <a:avLst/>
              <a:gdLst>
                <a:gd name="T0" fmla="*/ 1351 w 1427"/>
                <a:gd name="T1" fmla="*/ 515 h 781"/>
                <a:gd name="T2" fmla="*/ 1128 w 1427"/>
                <a:gd name="T3" fmla="*/ 506 h 781"/>
                <a:gd name="T4" fmla="*/ 1086 w 1427"/>
                <a:gd name="T5" fmla="*/ 291 h 781"/>
                <a:gd name="T6" fmla="*/ 856 w 1427"/>
                <a:gd name="T7" fmla="*/ 301 h 781"/>
                <a:gd name="T8" fmla="*/ 854 w 1427"/>
                <a:gd name="T9" fmla="*/ 181 h 781"/>
                <a:gd name="T10" fmla="*/ 725 w 1427"/>
                <a:gd name="T11" fmla="*/ 94 h 781"/>
                <a:gd name="T12" fmla="*/ 577 w 1427"/>
                <a:gd name="T13" fmla="*/ 162 h 781"/>
                <a:gd name="T14" fmla="*/ 485 w 1427"/>
                <a:gd name="T15" fmla="*/ 41 h 781"/>
                <a:gd name="T16" fmla="*/ 304 w 1427"/>
                <a:gd name="T17" fmla="*/ 123 h 781"/>
                <a:gd name="T18" fmla="*/ 0 w 1427"/>
                <a:gd name="T19" fmla="*/ 110 h 781"/>
                <a:gd name="T20" fmla="*/ 0 w 1427"/>
                <a:gd name="T21" fmla="*/ 556 h 781"/>
                <a:gd name="T22" fmla="*/ 1273 w 1427"/>
                <a:gd name="T23" fmla="*/ 781 h 781"/>
                <a:gd name="T24" fmla="*/ 1427 w 1427"/>
                <a:gd name="T25" fmla="*/ 646 h 781"/>
                <a:gd name="T26" fmla="*/ 1351 w 1427"/>
                <a:gd name="T27" fmla="*/ 515 h 781"/>
                <a:gd name="connsiteX0" fmla="*/ 9351 w 10000"/>
                <a:gd name="connsiteY0" fmla="*/ 5943 h 9561"/>
                <a:gd name="connsiteX1" fmla="*/ 7905 w 10000"/>
                <a:gd name="connsiteY1" fmla="*/ 6040 h 9561"/>
                <a:gd name="connsiteX2" fmla="*/ 7610 w 10000"/>
                <a:gd name="connsiteY2" fmla="*/ 3287 h 9561"/>
                <a:gd name="connsiteX3" fmla="*/ 5999 w 10000"/>
                <a:gd name="connsiteY3" fmla="*/ 3415 h 9561"/>
                <a:gd name="connsiteX4" fmla="*/ 5985 w 10000"/>
                <a:gd name="connsiteY4" fmla="*/ 1879 h 9561"/>
                <a:gd name="connsiteX5" fmla="*/ 5081 w 10000"/>
                <a:gd name="connsiteY5" fmla="*/ 765 h 9561"/>
                <a:gd name="connsiteX6" fmla="*/ 4043 w 10000"/>
                <a:gd name="connsiteY6" fmla="*/ 1635 h 9561"/>
                <a:gd name="connsiteX7" fmla="*/ 3399 w 10000"/>
                <a:gd name="connsiteY7" fmla="*/ 86 h 9561"/>
                <a:gd name="connsiteX8" fmla="*/ 2130 w 10000"/>
                <a:gd name="connsiteY8" fmla="*/ 1136 h 9561"/>
                <a:gd name="connsiteX9" fmla="*/ 0 w 10000"/>
                <a:gd name="connsiteY9" fmla="*/ 969 h 9561"/>
                <a:gd name="connsiteX10" fmla="*/ 0 w 10000"/>
                <a:gd name="connsiteY10" fmla="*/ 6680 h 9561"/>
                <a:gd name="connsiteX11" fmla="*/ 8921 w 10000"/>
                <a:gd name="connsiteY11" fmla="*/ 9561 h 9561"/>
                <a:gd name="connsiteX12" fmla="*/ 10000 w 10000"/>
                <a:gd name="connsiteY12" fmla="*/ 7832 h 9561"/>
                <a:gd name="connsiteX13" fmla="*/ 9351 w 10000"/>
                <a:gd name="connsiteY13" fmla="*/ 5943 h 9561"/>
                <a:gd name="connsiteX0" fmla="*/ 9351 w 10000"/>
                <a:gd name="connsiteY0" fmla="*/ 6216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13" fmla="*/ 9351 w 10000"/>
                <a:gd name="connsiteY13" fmla="*/ 6216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678 w 10682"/>
                <a:gd name="connsiteY0" fmla="*/ 8192 h 9889"/>
                <a:gd name="connsiteX1" fmla="*/ 8583 w 10682"/>
                <a:gd name="connsiteY1" fmla="*/ 6317 h 9889"/>
                <a:gd name="connsiteX2" fmla="*/ 8288 w 10682"/>
                <a:gd name="connsiteY2" fmla="*/ 3438 h 9889"/>
                <a:gd name="connsiteX3" fmla="*/ 6677 w 10682"/>
                <a:gd name="connsiteY3" fmla="*/ 3572 h 9889"/>
                <a:gd name="connsiteX4" fmla="*/ 6663 w 10682"/>
                <a:gd name="connsiteY4" fmla="*/ 1965 h 9889"/>
                <a:gd name="connsiteX5" fmla="*/ 5759 w 10682"/>
                <a:gd name="connsiteY5" fmla="*/ 800 h 9889"/>
                <a:gd name="connsiteX6" fmla="*/ 4721 w 10682"/>
                <a:gd name="connsiteY6" fmla="*/ 1710 h 9889"/>
                <a:gd name="connsiteX7" fmla="*/ 4077 w 10682"/>
                <a:gd name="connsiteY7" fmla="*/ 90 h 9889"/>
                <a:gd name="connsiteX8" fmla="*/ 2808 w 10682"/>
                <a:gd name="connsiteY8" fmla="*/ 1188 h 9889"/>
                <a:gd name="connsiteX9" fmla="*/ 678 w 10682"/>
                <a:gd name="connsiteY9" fmla="*/ 1013 h 9889"/>
                <a:gd name="connsiteX10" fmla="*/ 678 w 10682"/>
                <a:gd name="connsiteY10" fmla="*/ 6987 h 9889"/>
                <a:gd name="connsiteX11" fmla="*/ 9832 w 10682"/>
                <a:gd name="connsiteY11" fmla="*/ 9889 h 9889"/>
                <a:gd name="connsiteX12" fmla="*/ 10678 w 10682"/>
                <a:gd name="connsiteY12" fmla="*/ 8192 h 9889"/>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361 w 9365"/>
                <a:gd name="connsiteY0" fmla="*/ 8284 h 10000"/>
                <a:gd name="connsiteX1" fmla="*/ 7400 w 9365"/>
                <a:gd name="connsiteY1" fmla="*/ 6388 h 10000"/>
                <a:gd name="connsiteX2" fmla="*/ 7124 w 9365"/>
                <a:gd name="connsiteY2" fmla="*/ 3477 h 10000"/>
                <a:gd name="connsiteX3" fmla="*/ 5616 w 9365"/>
                <a:gd name="connsiteY3" fmla="*/ 3612 h 10000"/>
                <a:gd name="connsiteX4" fmla="*/ 5603 w 9365"/>
                <a:gd name="connsiteY4" fmla="*/ 1987 h 10000"/>
                <a:gd name="connsiteX5" fmla="*/ 4756 w 9365"/>
                <a:gd name="connsiteY5" fmla="*/ 809 h 10000"/>
                <a:gd name="connsiteX6" fmla="*/ 3785 w 9365"/>
                <a:gd name="connsiteY6" fmla="*/ 1729 h 10000"/>
                <a:gd name="connsiteX7" fmla="*/ 3182 w 9365"/>
                <a:gd name="connsiteY7" fmla="*/ 91 h 10000"/>
                <a:gd name="connsiteX8" fmla="*/ 1994 w 9365"/>
                <a:gd name="connsiteY8" fmla="*/ 1201 h 10000"/>
                <a:gd name="connsiteX9" fmla="*/ 0 w 9365"/>
                <a:gd name="connsiteY9" fmla="*/ 1024 h 10000"/>
                <a:gd name="connsiteX10" fmla="*/ 0 w 9365"/>
                <a:gd name="connsiteY10" fmla="*/ 7065 h 10000"/>
                <a:gd name="connsiteX11" fmla="*/ 8569 w 9365"/>
                <a:gd name="connsiteY11" fmla="*/ 10000 h 10000"/>
                <a:gd name="connsiteX12" fmla="*/ 9361 w 9365"/>
                <a:gd name="connsiteY12" fmla="*/ 828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65" h="1000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 name="Freeform 458"/>
            <p:cNvSpPr>
              <a:spLocks/>
            </p:cNvSpPr>
            <p:nvPr/>
          </p:nvSpPr>
          <p:spPr bwMode="auto">
            <a:xfrm>
              <a:off x="5049972" y="4978661"/>
              <a:ext cx="133444" cy="69977"/>
            </a:xfrm>
            <a:custGeom>
              <a:avLst/>
              <a:gdLst>
                <a:gd name="T0" fmla="*/ 4 w 35"/>
                <a:gd name="T1" fmla="*/ 0 h 18"/>
                <a:gd name="T2" fmla="*/ 0 w 35"/>
                <a:gd name="T3" fmla="*/ 5 h 18"/>
                <a:gd name="T4" fmla="*/ 35 w 35"/>
                <a:gd name="T5" fmla="*/ 2 h 18"/>
                <a:gd name="T6" fmla="*/ 4 w 35"/>
                <a:gd name="T7" fmla="*/ 0 h 18"/>
              </a:gdLst>
              <a:ahLst/>
              <a:cxnLst>
                <a:cxn ang="0">
                  <a:pos x="T0" y="T1"/>
                </a:cxn>
                <a:cxn ang="0">
                  <a:pos x="T2" y="T3"/>
                </a:cxn>
                <a:cxn ang="0">
                  <a:pos x="T4" y="T5"/>
                </a:cxn>
                <a:cxn ang="0">
                  <a:pos x="T6" y="T7"/>
                </a:cxn>
              </a:cxnLst>
              <a:rect l="0" t="0" r="r" b="b"/>
              <a:pathLst>
                <a:path w="35" h="18">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 name="Freeform 459"/>
            <p:cNvSpPr>
              <a:spLocks/>
            </p:cNvSpPr>
            <p:nvPr/>
          </p:nvSpPr>
          <p:spPr bwMode="auto">
            <a:xfrm>
              <a:off x="2504766" y="2944450"/>
              <a:ext cx="84623" cy="96015"/>
            </a:xfrm>
            <a:custGeom>
              <a:avLst/>
              <a:gdLst>
                <a:gd name="T0" fmla="*/ 4 w 22"/>
                <a:gd name="T1" fmla="*/ 0 h 25"/>
                <a:gd name="T2" fmla="*/ 18 w 22"/>
                <a:gd name="T3" fmla="*/ 25 h 25"/>
                <a:gd name="T4" fmla="*/ 4 w 22"/>
                <a:gd name="T5" fmla="*/ 0 h 25"/>
              </a:gdLst>
              <a:ahLst/>
              <a:cxnLst>
                <a:cxn ang="0">
                  <a:pos x="T0" y="T1"/>
                </a:cxn>
                <a:cxn ang="0">
                  <a:pos x="T2" y="T3"/>
                </a:cxn>
                <a:cxn ang="0">
                  <a:pos x="T4" y="T5"/>
                </a:cxn>
              </a:cxnLst>
              <a:rect l="0" t="0" r="r" b="b"/>
              <a:pathLst>
                <a:path w="22" h="25">
                  <a:moveTo>
                    <a:pt x="4" y="0"/>
                  </a:moveTo>
                  <a:cubicBezTo>
                    <a:pt x="4" y="0"/>
                    <a:pt x="0" y="20"/>
                    <a:pt x="18" y="25"/>
                  </a:cubicBezTo>
                  <a:cubicBezTo>
                    <a:pt x="22" y="9"/>
                    <a:pt x="4" y="0"/>
                    <a:pt x="4"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 name="Freeform 460"/>
            <p:cNvSpPr>
              <a:spLocks/>
            </p:cNvSpPr>
            <p:nvPr/>
          </p:nvSpPr>
          <p:spPr bwMode="auto">
            <a:xfrm>
              <a:off x="2304599" y="3125088"/>
              <a:ext cx="100897" cy="81368"/>
            </a:xfrm>
            <a:custGeom>
              <a:avLst/>
              <a:gdLst>
                <a:gd name="T0" fmla="*/ 0 w 26"/>
                <a:gd name="T1" fmla="*/ 2 h 21"/>
                <a:gd name="T2" fmla="*/ 26 w 26"/>
                <a:gd name="T3" fmla="*/ 15 h 21"/>
                <a:gd name="T4" fmla="*/ 0 w 26"/>
                <a:gd name="T5" fmla="*/ 2 h 21"/>
              </a:gdLst>
              <a:ahLst/>
              <a:cxnLst>
                <a:cxn ang="0">
                  <a:pos x="T0" y="T1"/>
                </a:cxn>
                <a:cxn ang="0">
                  <a:pos x="T2" y="T3"/>
                </a:cxn>
                <a:cxn ang="0">
                  <a:pos x="T4" y="T5"/>
                </a:cxn>
              </a:cxnLst>
              <a:rect l="0" t="0" r="r" b="b"/>
              <a:pathLst>
                <a:path w="26" h="21">
                  <a:moveTo>
                    <a:pt x="0" y="2"/>
                  </a:moveTo>
                  <a:cubicBezTo>
                    <a:pt x="0" y="2"/>
                    <a:pt x="8" y="21"/>
                    <a:pt x="26" y="15"/>
                  </a:cubicBezTo>
                  <a:cubicBezTo>
                    <a:pt x="19" y="0"/>
                    <a:pt x="0" y="2"/>
                    <a:pt x="0" y="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 name="Freeform 461"/>
            <p:cNvSpPr>
              <a:spLocks/>
            </p:cNvSpPr>
            <p:nvPr/>
          </p:nvSpPr>
          <p:spPr bwMode="auto">
            <a:xfrm>
              <a:off x="2459199" y="3294334"/>
              <a:ext cx="107406" cy="89505"/>
            </a:xfrm>
            <a:custGeom>
              <a:avLst/>
              <a:gdLst>
                <a:gd name="T0" fmla="*/ 0 w 28"/>
                <a:gd name="T1" fmla="*/ 7 h 23"/>
                <a:gd name="T2" fmla="*/ 28 w 28"/>
                <a:gd name="T3" fmla="*/ 12 h 23"/>
                <a:gd name="T4" fmla="*/ 0 w 28"/>
                <a:gd name="T5" fmla="*/ 7 h 23"/>
              </a:gdLst>
              <a:ahLst/>
              <a:cxnLst>
                <a:cxn ang="0">
                  <a:pos x="T0" y="T1"/>
                </a:cxn>
                <a:cxn ang="0">
                  <a:pos x="T2" y="T3"/>
                </a:cxn>
                <a:cxn ang="0">
                  <a:pos x="T4" y="T5"/>
                </a:cxn>
              </a:cxnLst>
              <a:rect l="0" t="0" r="r" b="b"/>
              <a:pathLst>
                <a:path w="28" h="23">
                  <a:moveTo>
                    <a:pt x="0" y="7"/>
                  </a:moveTo>
                  <a:cubicBezTo>
                    <a:pt x="0" y="7"/>
                    <a:pt x="12" y="23"/>
                    <a:pt x="28" y="12"/>
                  </a:cubicBezTo>
                  <a:cubicBezTo>
                    <a:pt x="20" y="0"/>
                    <a:pt x="0" y="7"/>
                    <a:pt x="0" y="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 name="Freeform 462"/>
            <p:cNvSpPr>
              <a:spLocks/>
            </p:cNvSpPr>
            <p:nvPr/>
          </p:nvSpPr>
          <p:spPr bwMode="auto">
            <a:xfrm>
              <a:off x="2005163" y="3133224"/>
              <a:ext cx="115543" cy="87878"/>
            </a:xfrm>
            <a:custGeom>
              <a:avLst/>
              <a:gdLst>
                <a:gd name="T0" fmla="*/ 0 w 30"/>
                <a:gd name="T1" fmla="*/ 10 h 23"/>
                <a:gd name="T2" fmla="*/ 30 w 30"/>
                <a:gd name="T3" fmla="*/ 10 h 23"/>
                <a:gd name="T4" fmla="*/ 0 w 30"/>
                <a:gd name="T5" fmla="*/ 10 h 23"/>
              </a:gdLst>
              <a:ahLst/>
              <a:cxnLst>
                <a:cxn ang="0">
                  <a:pos x="T0" y="T1"/>
                </a:cxn>
                <a:cxn ang="0">
                  <a:pos x="T2" y="T3"/>
                </a:cxn>
                <a:cxn ang="0">
                  <a:pos x="T4" y="T5"/>
                </a:cxn>
              </a:cxnLst>
              <a:rect l="0" t="0" r="r" b="b"/>
              <a:pathLst>
                <a:path w="30" h="23">
                  <a:moveTo>
                    <a:pt x="0" y="10"/>
                  </a:moveTo>
                  <a:cubicBezTo>
                    <a:pt x="0" y="10"/>
                    <a:pt x="16" y="23"/>
                    <a:pt x="30" y="10"/>
                  </a:cubicBezTo>
                  <a:cubicBezTo>
                    <a:pt x="17" y="0"/>
                    <a:pt x="0" y="10"/>
                    <a:pt x="0" y="1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 name="Freeform 463"/>
            <p:cNvSpPr>
              <a:spLocks/>
            </p:cNvSpPr>
            <p:nvPr/>
          </p:nvSpPr>
          <p:spPr bwMode="auto">
            <a:xfrm>
              <a:off x="1759430" y="2687325"/>
              <a:ext cx="92760" cy="115543"/>
            </a:xfrm>
            <a:custGeom>
              <a:avLst/>
              <a:gdLst>
                <a:gd name="T0" fmla="*/ 13 w 24"/>
                <a:gd name="T1" fmla="*/ 30 h 30"/>
                <a:gd name="T2" fmla="*/ 14 w 24"/>
                <a:gd name="T3" fmla="*/ 0 h 30"/>
                <a:gd name="T4" fmla="*/ 13 w 24"/>
                <a:gd name="T5" fmla="*/ 30 h 30"/>
              </a:gdLst>
              <a:ahLst/>
              <a:cxnLst>
                <a:cxn ang="0">
                  <a:pos x="T0" y="T1"/>
                </a:cxn>
                <a:cxn ang="0">
                  <a:pos x="T2" y="T3"/>
                </a:cxn>
                <a:cxn ang="0">
                  <a:pos x="T4" y="T5"/>
                </a:cxn>
              </a:cxnLst>
              <a:rect l="0" t="0" r="r" b="b"/>
              <a:pathLst>
                <a:path w="24" h="30">
                  <a:moveTo>
                    <a:pt x="13" y="30"/>
                  </a:moveTo>
                  <a:cubicBezTo>
                    <a:pt x="24" y="18"/>
                    <a:pt x="14" y="0"/>
                    <a:pt x="14" y="0"/>
                  </a:cubicBezTo>
                  <a:cubicBezTo>
                    <a:pt x="14" y="0"/>
                    <a:pt x="0" y="16"/>
                    <a:pt x="13" y="3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 name="Freeform 464"/>
            <p:cNvSpPr>
              <a:spLocks/>
            </p:cNvSpPr>
            <p:nvPr/>
          </p:nvSpPr>
          <p:spPr bwMode="auto">
            <a:xfrm>
              <a:off x="3012505" y="3522166"/>
              <a:ext cx="92760" cy="73232"/>
            </a:xfrm>
            <a:custGeom>
              <a:avLst/>
              <a:gdLst>
                <a:gd name="T0" fmla="*/ 0 w 24"/>
                <a:gd name="T1" fmla="*/ 3 h 19"/>
                <a:gd name="T2" fmla="*/ 24 w 24"/>
                <a:gd name="T3" fmla="*/ 19 h 19"/>
                <a:gd name="T4" fmla="*/ 0 w 24"/>
                <a:gd name="T5" fmla="*/ 3 h 19"/>
              </a:gdLst>
              <a:ahLst/>
              <a:cxnLst>
                <a:cxn ang="0">
                  <a:pos x="T0" y="T1"/>
                </a:cxn>
                <a:cxn ang="0">
                  <a:pos x="T2" y="T3"/>
                </a:cxn>
                <a:cxn ang="0">
                  <a:pos x="T4" y="T5"/>
                </a:cxn>
              </a:cxnLst>
              <a:rect l="0" t="0" r="r" b="b"/>
              <a:pathLst>
                <a:path w="24" h="19">
                  <a:moveTo>
                    <a:pt x="0" y="3"/>
                  </a:moveTo>
                  <a:cubicBezTo>
                    <a:pt x="4" y="19"/>
                    <a:pt x="24" y="19"/>
                    <a:pt x="24" y="19"/>
                  </a:cubicBezTo>
                  <a:cubicBezTo>
                    <a:pt x="24" y="19"/>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 name="Freeform 465"/>
            <p:cNvSpPr>
              <a:spLocks/>
            </p:cNvSpPr>
            <p:nvPr/>
          </p:nvSpPr>
          <p:spPr bwMode="auto">
            <a:xfrm>
              <a:off x="3074345" y="3401740"/>
              <a:ext cx="107406" cy="89505"/>
            </a:xfrm>
            <a:custGeom>
              <a:avLst/>
              <a:gdLst>
                <a:gd name="T0" fmla="*/ 0 w 28"/>
                <a:gd name="T1" fmla="*/ 11 h 23"/>
                <a:gd name="T2" fmla="*/ 28 w 28"/>
                <a:gd name="T3" fmla="*/ 16 h 23"/>
                <a:gd name="T4" fmla="*/ 0 w 28"/>
                <a:gd name="T5" fmla="*/ 11 h 23"/>
              </a:gdLst>
              <a:ahLst/>
              <a:cxnLst>
                <a:cxn ang="0">
                  <a:pos x="T0" y="T1"/>
                </a:cxn>
                <a:cxn ang="0">
                  <a:pos x="T2" y="T3"/>
                </a:cxn>
                <a:cxn ang="0">
                  <a:pos x="T4" y="T5"/>
                </a:cxn>
              </a:cxnLst>
              <a:rect l="0" t="0" r="r" b="b"/>
              <a:pathLst>
                <a:path w="28" h="23">
                  <a:moveTo>
                    <a:pt x="0" y="11"/>
                  </a:moveTo>
                  <a:cubicBezTo>
                    <a:pt x="10" y="23"/>
                    <a:pt x="28" y="16"/>
                    <a:pt x="28" y="16"/>
                  </a:cubicBezTo>
                  <a:cubicBezTo>
                    <a:pt x="28" y="16"/>
                    <a:pt x="15" y="0"/>
                    <a:pt x="0" y="11"/>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 name="Freeform 466"/>
            <p:cNvSpPr>
              <a:spLocks/>
            </p:cNvSpPr>
            <p:nvPr/>
          </p:nvSpPr>
          <p:spPr bwMode="auto">
            <a:xfrm>
              <a:off x="4107725" y="4332596"/>
              <a:ext cx="84623" cy="81368"/>
            </a:xfrm>
            <a:custGeom>
              <a:avLst/>
              <a:gdLst>
                <a:gd name="T0" fmla="*/ 0 w 22"/>
                <a:gd name="T1" fmla="*/ 3 h 21"/>
                <a:gd name="T2" fmla="*/ 22 w 22"/>
                <a:gd name="T3" fmla="*/ 21 h 21"/>
                <a:gd name="T4" fmla="*/ 0 w 22"/>
                <a:gd name="T5" fmla="*/ 3 h 21"/>
              </a:gdLst>
              <a:ahLst/>
              <a:cxnLst>
                <a:cxn ang="0">
                  <a:pos x="T0" y="T1"/>
                </a:cxn>
                <a:cxn ang="0">
                  <a:pos x="T2" y="T3"/>
                </a:cxn>
                <a:cxn ang="0">
                  <a:pos x="T4" y="T5"/>
                </a:cxn>
              </a:cxnLst>
              <a:rect l="0" t="0" r="r" b="b"/>
              <a:pathLst>
                <a:path w="22" h="21">
                  <a:moveTo>
                    <a:pt x="0" y="3"/>
                  </a:moveTo>
                  <a:cubicBezTo>
                    <a:pt x="2" y="19"/>
                    <a:pt x="22" y="21"/>
                    <a:pt x="22" y="21"/>
                  </a:cubicBezTo>
                  <a:cubicBezTo>
                    <a:pt x="22" y="21"/>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 name="Freeform 467"/>
            <p:cNvSpPr>
              <a:spLocks/>
            </p:cNvSpPr>
            <p:nvPr/>
          </p:nvSpPr>
          <p:spPr bwMode="auto">
            <a:xfrm>
              <a:off x="4177702" y="4225189"/>
              <a:ext cx="102524" cy="84623"/>
            </a:xfrm>
            <a:custGeom>
              <a:avLst/>
              <a:gdLst>
                <a:gd name="T0" fmla="*/ 0 w 27"/>
                <a:gd name="T1" fmla="*/ 9 h 22"/>
                <a:gd name="T2" fmla="*/ 27 w 27"/>
                <a:gd name="T3" fmla="*/ 16 h 22"/>
                <a:gd name="T4" fmla="*/ 0 w 27"/>
                <a:gd name="T5" fmla="*/ 9 h 22"/>
              </a:gdLst>
              <a:ahLst/>
              <a:cxnLst>
                <a:cxn ang="0">
                  <a:pos x="T0" y="T1"/>
                </a:cxn>
                <a:cxn ang="0">
                  <a:pos x="T2" y="T3"/>
                </a:cxn>
                <a:cxn ang="0">
                  <a:pos x="T4" y="T5"/>
                </a:cxn>
              </a:cxnLst>
              <a:rect l="0" t="0" r="r" b="b"/>
              <a:pathLst>
                <a:path w="27" h="22">
                  <a:moveTo>
                    <a:pt x="0" y="9"/>
                  </a:moveTo>
                  <a:cubicBezTo>
                    <a:pt x="9" y="22"/>
                    <a:pt x="27" y="16"/>
                    <a:pt x="27" y="16"/>
                  </a:cubicBezTo>
                  <a:cubicBezTo>
                    <a:pt x="27" y="16"/>
                    <a:pt x="16" y="0"/>
                    <a:pt x="0" y="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 name="Freeform 468"/>
            <p:cNvSpPr>
              <a:spLocks/>
            </p:cNvSpPr>
            <p:nvPr/>
          </p:nvSpPr>
          <p:spPr bwMode="auto">
            <a:xfrm>
              <a:off x="3450267" y="3751625"/>
              <a:ext cx="76486" cy="81368"/>
            </a:xfrm>
            <a:custGeom>
              <a:avLst/>
              <a:gdLst>
                <a:gd name="T0" fmla="*/ 0 w 20"/>
                <a:gd name="T1" fmla="*/ 0 h 21"/>
                <a:gd name="T2" fmla="*/ 20 w 20"/>
                <a:gd name="T3" fmla="*/ 21 h 21"/>
                <a:gd name="T4" fmla="*/ 0 w 20"/>
                <a:gd name="T5" fmla="*/ 0 h 21"/>
              </a:gdLst>
              <a:ahLst/>
              <a:cxnLst>
                <a:cxn ang="0">
                  <a:pos x="T0" y="T1"/>
                </a:cxn>
                <a:cxn ang="0">
                  <a:pos x="T2" y="T3"/>
                </a:cxn>
                <a:cxn ang="0">
                  <a:pos x="T4" y="T5"/>
                </a:cxn>
              </a:cxnLst>
              <a:rect l="0" t="0" r="r" b="b"/>
              <a:pathLst>
                <a:path w="20" h="21">
                  <a:moveTo>
                    <a:pt x="0" y="0"/>
                  </a:moveTo>
                  <a:cubicBezTo>
                    <a:pt x="0" y="0"/>
                    <a:pt x="1" y="20"/>
                    <a:pt x="20" y="21"/>
                  </a:cubicBezTo>
                  <a:cubicBezTo>
                    <a:pt x="19" y="5"/>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 name="Freeform 469"/>
            <p:cNvSpPr>
              <a:spLocks/>
            </p:cNvSpPr>
            <p:nvPr/>
          </p:nvSpPr>
          <p:spPr bwMode="auto">
            <a:xfrm>
              <a:off x="3731802" y="3706058"/>
              <a:ext cx="84623" cy="104152"/>
            </a:xfrm>
            <a:custGeom>
              <a:avLst/>
              <a:gdLst>
                <a:gd name="T0" fmla="*/ 5 w 22"/>
                <a:gd name="T1" fmla="*/ 0 h 27"/>
                <a:gd name="T2" fmla="*/ 17 w 22"/>
                <a:gd name="T3" fmla="*/ 27 h 27"/>
                <a:gd name="T4" fmla="*/ 5 w 22"/>
                <a:gd name="T5" fmla="*/ 0 h 27"/>
              </a:gdLst>
              <a:ahLst/>
              <a:cxnLst>
                <a:cxn ang="0">
                  <a:pos x="T0" y="T1"/>
                </a:cxn>
                <a:cxn ang="0">
                  <a:pos x="T2" y="T3"/>
                </a:cxn>
                <a:cxn ang="0">
                  <a:pos x="T4" y="T5"/>
                </a:cxn>
              </a:cxnLst>
              <a:rect l="0" t="0" r="r" b="b"/>
              <a:pathLst>
                <a:path w="22" h="27">
                  <a:moveTo>
                    <a:pt x="5" y="0"/>
                  </a:moveTo>
                  <a:cubicBezTo>
                    <a:pt x="5" y="0"/>
                    <a:pt x="0" y="20"/>
                    <a:pt x="17" y="27"/>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 name="Freeform 470"/>
            <p:cNvSpPr>
              <a:spLocks/>
            </p:cNvSpPr>
            <p:nvPr/>
          </p:nvSpPr>
          <p:spPr bwMode="auto">
            <a:xfrm>
              <a:off x="3899421" y="3559595"/>
              <a:ext cx="89505" cy="109034"/>
            </a:xfrm>
            <a:custGeom>
              <a:avLst/>
              <a:gdLst>
                <a:gd name="T0" fmla="*/ 10 w 23"/>
                <a:gd name="T1" fmla="*/ 28 h 28"/>
                <a:gd name="T2" fmla="*/ 17 w 23"/>
                <a:gd name="T3" fmla="*/ 0 h 28"/>
                <a:gd name="T4" fmla="*/ 10 w 23"/>
                <a:gd name="T5" fmla="*/ 28 h 28"/>
              </a:gdLst>
              <a:ahLst/>
              <a:cxnLst>
                <a:cxn ang="0">
                  <a:pos x="T0" y="T1"/>
                </a:cxn>
                <a:cxn ang="0">
                  <a:pos x="T2" y="T3"/>
                </a:cxn>
                <a:cxn ang="0">
                  <a:pos x="T4" y="T5"/>
                </a:cxn>
              </a:cxnLst>
              <a:rect l="0" t="0" r="r" b="b"/>
              <a:pathLst>
                <a:path w="23" h="28">
                  <a:moveTo>
                    <a:pt x="10" y="28"/>
                  </a:moveTo>
                  <a:cubicBezTo>
                    <a:pt x="23" y="19"/>
                    <a:pt x="17" y="0"/>
                    <a:pt x="17" y="0"/>
                  </a:cubicBezTo>
                  <a:cubicBezTo>
                    <a:pt x="17" y="0"/>
                    <a:pt x="0" y="11"/>
                    <a:pt x="10"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 name="Freeform 471"/>
            <p:cNvSpPr>
              <a:spLocks/>
            </p:cNvSpPr>
            <p:nvPr/>
          </p:nvSpPr>
          <p:spPr bwMode="auto">
            <a:xfrm>
              <a:off x="4215131" y="3971320"/>
              <a:ext cx="104152" cy="89505"/>
            </a:xfrm>
            <a:custGeom>
              <a:avLst/>
              <a:gdLst>
                <a:gd name="T0" fmla="*/ 0 w 27"/>
                <a:gd name="T1" fmla="*/ 17 h 23"/>
                <a:gd name="T2" fmla="*/ 27 w 27"/>
                <a:gd name="T3" fmla="*/ 8 h 23"/>
                <a:gd name="T4" fmla="*/ 0 w 27"/>
                <a:gd name="T5" fmla="*/ 17 h 23"/>
              </a:gdLst>
              <a:ahLst/>
              <a:cxnLst>
                <a:cxn ang="0">
                  <a:pos x="T0" y="T1"/>
                </a:cxn>
                <a:cxn ang="0">
                  <a:pos x="T2" y="T3"/>
                </a:cxn>
                <a:cxn ang="0">
                  <a:pos x="T4" y="T5"/>
                </a:cxn>
              </a:cxnLst>
              <a:rect l="0" t="0" r="r" b="b"/>
              <a:pathLst>
                <a:path w="27" h="23">
                  <a:moveTo>
                    <a:pt x="0" y="17"/>
                  </a:moveTo>
                  <a:cubicBezTo>
                    <a:pt x="15" y="23"/>
                    <a:pt x="27" y="8"/>
                    <a:pt x="27" y="8"/>
                  </a:cubicBezTo>
                  <a:cubicBezTo>
                    <a:pt x="27" y="8"/>
                    <a:pt x="9"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 name="Freeform 472"/>
            <p:cNvSpPr>
              <a:spLocks/>
            </p:cNvSpPr>
            <p:nvPr/>
          </p:nvSpPr>
          <p:spPr bwMode="auto">
            <a:xfrm>
              <a:off x="4700087" y="4413964"/>
              <a:ext cx="91133" cy="107406"/>
            </a:xfrm>
            <a:custGeom>
              <a:avLst/>
              <a:gdLst>
                <a:gd name="T0" fmla="*/ 13 w 24"/>
                <a:gd name="T1" fmla="*/ 28 h 28"/>
                <a:gd name="T2" fmla="*/ 12 w 24"/>
                <a:gd name="T3" fmla="*/ 0 h 28"/>
                <a:gd name="T4" fmla="*/ 13 w 24"/>
                <a:gd name="T5" fmla="*/ 28 h 28"/>
              </a:gdLst>
              <a:ahLst/>
              <a:cxnLst>
                <a:cxn ang="0">
                  <a:pos x="T0" y="T1"/>
                </a:cxn>
                <a:cxn ang="0">
                  <a:pos x="T2" y="T3"/>
                </a:cxn>
                <a:cxn ang="0">
                  <a:pos x="T4" y="T5"/>
                </a:cxn>
              </a:cxnLst>
              <a:rect l="0" t="0" r="r" b="b"/>
              <a:pathLst>
                <a:path w="24" h="28">
                  <a:moveTo>
                    <a:pt x="13" y="28"/>
                  </a:moveTo>
                  <a:cubicBezTo>
                    <a:pt x="24" y="16"/>
                    <a:pt x="12" y="0"/>
                    <a:pt x="12" y="0"/>
                  </a:cubicBezTo>
                  <a:cubicBezTo>
                    <a:pt x="12" y="0"/>
                    <a:pt x="0" y="15"/>
                    <a:pt x="13"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 name="Freeform 473"/>
            <p:cNvSpPr>
              <a:spLocks/>
            </p:cNvSpPr>
            <p:nvPr/>
          </p:nvSpPr>
          <p:spPr bwMode="auto">
            <a:xfrm>
              <a:off x="4573152" y="4425356"/>
              <a:ext cx="84623" cy="99270"/>
            </a:xfrm>
            <a:custGeom>
              <a:avLst/>
              <a:gdLst>
                <a:gd name="T0" fmla="*/ 5 w 22"/>
                <a:gd name="T1" fmla="*/ 0 h 26"/>
                <a:gd name="T2" fmla="*/ 18 w 22"/>
                <a:gd name="T3" fmla="*/ 26 h 26"/>
                <a:gd name="T4" fmla="*/ 5 w 22"/>
                <a:gd name="T5" fmla="*/ 0 h 26"/>
              </a:gdLst>
              <a:ahLst/>
              <a:cxnLst>
                <a:cxn ang="0">
                  <a:pos x="T0" y="T1"/>
                </a:cxn>
                <a:cxn ang="0">
                  <a:pos x="T2" y="T3"/>
                </a:cxn>
                <a:cxn ang="0">
                  <a:pos x="T4" y="T5"/>
                </a:cxn>
              </a:cxnLst>
              <a:rect l="0" t="0" r="r" b="b"/>
              <a:pathLst>
                <a:path w="22" h="26">
                  <a:moveTo>
                    <a:pt x="5" y="0"/>
                  </a:moveTo>
                  <a:cubicBezTo>
                    <a:pt x="5" y="0"/>
                    <a:pt x="0" y="20"/>
                    <a:pt x="18" y="26"/>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 name="Freeform 474"/>
            <p:cNvSpPr>
              <a:spLocks/>
            </p:cNvSpPr>
            <p:nvPr/>
          </p:nvSpPr>
          <p:spPr bwMode="auto">
            <a:xfrm>
              <a:off x="5111812" y="4591347"/>
              <a:ext cx="76486" cy="84623"/>
            </a:xfrm>
            <a:custGeom>
              <a:avLst/>
              <a:gdLst>
                <a:gd name="T0" fmla="*/ 1 w 20"/>
                <a:gd name="T1" fmla="*/ 22 h 22"/>
                <a:gd name="T2" fmla="*/ 20 w 20"/>
                <a:gd name="T3" fmla="*/ 0 h 22"/>
                <a:gd name="T4" fmla="*/ 1 w 20"/>
                <a:gd name="T5" fmla="*/ 22 h 22"/>
              </a:gdLst>
              <a:ahLst/>
              <a:cxnLst>
                <a:cxn ang="0">
                  <a:pos x="T0" y="T1"/>
                </a:cxn>
                <a:cxn ang="0">
                  <a:pos x="T2" y="T3"/>
                </a:cxn>
                <a:cxn ang="0">
                  <a:pos x="T4" y="T5"/>
                </a:cxn>
              </a:cxnLst>
              <a:rect l="0" t="0" r="r" b="b"/>
              <a:pathLst>
                <a:path w="20" h="22">
                  <a:moveTo>
                    <a:pt x="1" y="22"/>
                  </a:moveTo>
                  <a:cubicBezTo>
                    <a:pt x="17" y="20"/>
                    <a:pt x="20" y="0"/>
                    <a:pt x="20" y="0"/>
                  </a:cubicBezTo>
                  <a:cubicBezTo>
                    <a:pt x="20" y="0"/>
                    <a:pt x="0" y="3"/>
                    <a:pt x="1" y="2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 name="Freeform 475"/>
            <p:cNvSpPr>
              <a:spLocks/>
            </p:cNvSpPr>
            <p:nvPr/>
          </p:nvSpPr>
          <p:spPr bwMode="auto">
            <a:xfrm>
              <a:off x="5176907" y="4698754"/>
              <a:ext cx="99270" cy="79741"/>
            </a:xfrm>
            <a:custGeom>
              <a:avLst/>
              <a:gdLst>
                <a:gd name="T0" fmla="*/ 0 w 26"/>
                <a:gd name="T1" fmla="*/ 17 h 21"/>
                <a:gd name="T2" fmla="*/ 26 w 26"/>
                <a:gd name="T3" fmla="*/ 5 h 21"/>
                <a:gd name="T4" fmla="*/ 0 w 26"/>
                <a:gd name="T5" fmla="*/ 17 h 21"/>
              </a:gdLst>
              <a:ahLst/>
              <a:cxnLst>
                <a:cxn ang="0">
                  <a:pos x="T0" y="T1"/>
                </a:cxn>
                <a:cxn ang="0">
                  <a:pos x="T2" y="T3"/>
                </a:cxn>
                <a:cxn ang="0">
                  <a:pos x="T4" y="T5"/>
                </a:cxn>
              </a:cxnLst>
              <a:rect l="0" t="0" r="r" b="b"/>
              <a:pathLst>
                <a:path w="26" h="21">
                  <a:moveTo>
                    <a:pt x="0" y="17"/>
                  </a:moveTo>
                  <a:cubicBezTo>
                    <a:pt x="15" y="21"/>
                    <a:pt x="26" y="5"/>
                    <a:pt x="26" y="5"/>
                  </a:cubicBezTo>
                  <a:cubicBezTo>
                    <a:pt x="26" y="5"/>
                    <a:pt x="6"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 name="Freeform 476"/>
            <p:cNvSpPr>
              <a:spLocks/>
            </p:cNvSpPr>
            <p:nvPr/>
          </p:nvSpPr>
          <p:spPr bwMode="auto">
            <a:xfrm>
              <a:off x="4353458" y="4591347"/>
              <a:ext cx="96015" cy="71604"/>
            </a:xfrm>
            <a:custGeom>
              <a:avLst/>
              <a:gdLst>
                <a:gd name="T0" fmla="*/ 0 w 25"/>
                <a:gd name="T1" fmla="*/ 0 h 19"/>
                <a:gd name="T2" fmla="*/ 25 w 25"/>
                <a:gd name="T3" fmla="*/ 16 h 19"/>
                <a:gd name="T4" fmla="*/ 0 w 25"/>
                <a:gd name="T5" fmla="*/ 0 h 19"/>
              </a:gdLst>
              <a:ahLst/>
              <a:cxnLst>
                <a:cxn ang="0">
                  <a:pos x="T0" y="T1"/>
                </a:cxn>
                <a:cxn ang="0">
                  <a:pos x="T2" y="T3"/>
                </a:cxn>
                <a:cxn ang="0">
                  <a:pos x="T4" y="T5"/>
                </a:cxn>
              </a:cxnLst>
              <a:rect l="0" t="0" r="r" b="b"/>
              <a:pathLst>
                <a:path w="25" h="19">
                  <a:moveTo>
                    <a:pt x="0" y="0"/>
                  </a:moveTo>
                  <a:cubicBezTo>
                    <a:pt x="0" y="0"/>
                    <a:pt x="7" y="19"/>
                    <a:pt x="25" y="16"/>
                  </a:cubicBezTo>
                  <a:cubicBezTo>
                    <a:pt x="21" y="0"/>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 name="Freeform 477"/>
            <p:cNvSpPr>
              <a:spLocks/>
            </p:cNvSpPr>
            <p:nvPr/>
          </p:nvSpPr>
          <p:spPr bwMode="auto">
            <a:xfrm>
              <a:off x="3001113" y="3033955"/>
              <a:ext cx="87878" cy="73232"/>
            </a:xfrm>
            <a:custGeom>
              <a:avLst/>
              <a:gdLst>
                <a:gd name="T0" fmla="*/ 0 w 23"/>
                <a:gd name="T1" fmla="*/ 15 h 19"/>
                <a:gd name="T2" fmla="*/ 23 w 23"/>
                <a:gd name="T3" fmla="*/ 3 h 19"/>
                <a:gd name="T4" fmla="*/ 0 w 23"/>
                <a:gd name="T5" fmla="*/ 15 h 19"/>
              </a:gdLst>
              <a:ahLst/>
              <a:cxnLst>
                <a:cxn ang="0">
                  <a:pos x="T0" y="T1"/>
                </a:cxn>
                <a:cxn ang="0">
                  <a:pos x="T2" y="T3"/>
                </a:cxn>
                <a:cxn ang="0">
                  <a:pos x="T4" y="T5"/>
                </a:cxn>
              </a:cxnLst>
              <a:rect l="0" t="0" r="r" b="b"/>
              <a:pathLst>
                <a:path w="23" h="19">
                  <a:moveTo>
                    <a:pt x="0" y="15"/>
                  </a:moveTo>
                  <a:cubicBezTo>
                    <a:pt x="14" y="19"/>
                    <a:pt x="23" y="3"/>
                    <a:pt x="23" y="3"/>
                  </a:cubicBezTo>
                  <a:cubicBezTo>
                    <a:pt x="23" y="3"/>
                    <a:pt x="6" y="0"/>
                    <a:pt x="0" y="15"/>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 name="Freeform 478"/>
            <p:cNvSpPr>
              <a:spLocks/>
            </p:cNvSpPr>
            <p:nvPr/>
          </p:nvSpPr>
          <p:spPr bwMode="auto">
            <a:xfrm>
              <a:off x="2800947" y="2924921"/>
              <a:ext cx="73232" cy="92760"/>
            </a:xfrm>
            <a:custGeom>
              <a:avLst/>
              <a:gdLst>
                <a:gd name="T0" fmla="*/ 6 w 19"/>
                <a:gd name="T1" fmla="*/ 24 h 24"/>
                <a:gd name="T2" fmla="*/ 15 w 19"/>
                <a:gd name="T3" fmla="*/ 0 h 24"/>
                <a:gd name="T4" fmla="*/ 6 w 19"/>
                <a:gd name="T5" fmla="*/ 24 h 24"/>
              </a:gdLst>
              <a:ahLst/>
              <a:cxnLst>
                <a:cxn ang="0">
                  <a:pos x="T0" y="T1"/>
                </a:cxn>
                <a:cxn ang="0">
                  <a:pos x="T2" y="T3"/>
                </a:cxn>
                <a:cxn ang="0">
                  <a:pos x="T4" y="T5"/>
                </a:cxn>
              </a:cxnLst>
              <a:rect l="0" t="0" r="r" b="b"/>
              <a:pathLst>
                <a:path w="19" h="24">
                  <a:moveTo>
                    <a:pt x="6" y="24"/>
                  </a:moveTo>
                  <a:cubicBezTo>
                    <a:pt x="19" y="18"/>
                    <a:pt x="15" y="0"/>
                    <a:pt x="15" y="0"/>
                  </a:cubicBezTo>
                  <a:cubicBezTo>
                    <a:pt x="15" y="0"/>
                    <a:pt x="0" y="8"/>
                    <a:pt x="6" y="24"/>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 name="Freeform 479"/>
            <p:cNvSpPr>
              <a:spLocks/>
            </p:cNvSpPr>
            <p:nvPr/>
          </p:nvSpPr>
          <p:spPr bwMode="auto">
            <a:xfrm>
              <a:off x="94631" y="3009544"/>
              <a:ext cx="118798" cy="100897"/>
            </a:xfrm>
            <a:custGeom>
              <a:avLst/>
              <a:gdLst>
                <a:gd name="T0" fmla="*/ 0 w 31"/>
                <a:gd name="T1" fmla="*/ 19 h 26"/>
                <a:gd name="T2" fmla="*/ 31 w 31"/>
                <a:gd name="T3" fmla="*/ 3 h 26"/>
                <a:gd name="T4" fmla="*/ 0 w 31"/>
                <a:gd name="T5" fmla="*/ 19 h 26"/>
              </a:gdLst>
              <a:ahLst/>
              <a:cxnLst>
                <a:cxn ang="0">
                  <a:pos x="T0" y="T1"/>
                </a:cxn>
                <a:cxn ang="0">
                  <a:pos x="T2" y="T3"/>
                </a:cxn>
                <a:cxn ang="0">
                  <a:pos x="T4" y="T5"/>
                </a:cxn>
              </a:cxnLst>
              <a:rect l="0" t="0" r="r" b="b"/>
              <a:pathLst>
                <a:path w="31" h="26">
                  <a:moveTo>
                    <a:pt x="0" y="19"/>
                  </a:moveTo>
                  <a:cubicBezTo>
                    <a:pt x="21" y="26"/>
                    <a:pt x="31" y="3"/>
                    <a:pt x="31" y="3"/>
                  </a:cubicBezTo>
                  <a:cubicBezTo>
                    <a:pt x="31" y="3"/>
                    <a:pt x="7" y="0"/>
                    <a:pt x="0" y="1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 name="Freeform 480"/>
            <p:cNvSpPr>
              <a:spLocks/>
            </p:cNvSpPr>
            <p:nvPr/>
          </p:nvSpPr>
          <p:spPr bwMode="auto">
            <a:xfrm>
              <a:off x="3765977" y="3956673"/>
              <a:ext cx="460546" cy="476819"/>
            </a:xfrm>
            <a:custGeom>
              <a:avLst/>
              <a:gdLst>
                <a:gd name="T0" fmla="*/ 91 w 120"/>
                <a:gd name="T1" fmla="*/ 107 h 124"/>
                <a:gd name="T2" fmla="*/ 106 w 120"/>
                <a:gd name="T3" fmla="*/ 63 h 124"/>
                <a:gd name="T4" fmla="*/ 78 w 120"/>
                <a:gd name="T5" fmla="*/ 60 h 124"/>
                <a:gd name="T6" fmla="*/ 80 w 120"/>
                <a:gd name="T7" fmla="*/ 35 h 124"/>
                <a:gd name="T8" fmla="*/ 40 w 120"/>
                <a:gd name="T9" fmla="*/ 45 h 124"/>
                <a:gd name="T10" fmla="*/ 28 w 120"/>
                <a:gd name="T11" fmla="*/ 2 h 124"/>
                <a:gd name="T12" fmla="*/ 5 w 120"/>
                <a:gd name="T13" fmla="*/ 24 h 124"/>
                <a:gd name="T14" fmla="*/ 33 w 120"/>
                <a:gd name="T15" fmla="*/ 10 h 124"/>
                <a:gd name="T16" fmla="*/ 34 w 120"/>
                <a:gd name="T17" fmla="*/ 53 h 124"/>
                <a:gd name="T18" fmla="*/ 73 w 120"/>
                <a:gd name="T19" fmla="*/ 38 h 124"/>
                <a:gd name="T20" fmla="*/ 72 w 120"/>
                <a:gd name="T21" fmla="*/ 67 h 124"/>
                <a:gd name="T22" fmla="*/ 103 w 120"/>
                <a:gd name="T23" fmla="*/ 68 h 124"/>
                <a:gd name="T24" fmla="*/ 81 w 120"/>
                <a:gd name="T25" fmla="*/ 110 h 124"/>
                <a:gd name="T26" fmla="*/ 119 w 120"/>
                <a:gd name="T27" fmla="*/ 124 h 124"/>
                <a:gd name="T28" fmla="*/ 91 w 120"/>
                <a:gd name="T29"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4">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 name="Freeform 481"/>
            <p:cNvSpPr>
              <a:spLocks/>
            </p:cNvSpPr>
            <p:nvPr/>
          </p:nvSpPr>
          <p:spPr bwMode="auto">
            <a:xfrm>
              <a:off x="3381918" y="3474972"/>
              <a:ext cx="1021988" cy="831586"/>
            </a:xfrm>
            <a:custGeom>
              <a:avLst/>
              <a:gdLst>
                <a:gd name="T0" fmla="*/ 245 w 266"/>
                <a:gd name="T1" fmla="*/ 183 h 216"/>
                <a:gd name="T2" fmla="*/ 256 w 266"/>
                <a:gd name="T3" fmla="*/ 154 h 216"/>
                <a:gd name="T4" fmla="*/ 228 w 266"/>
                <a:gd name="T5" fmla="*/ 138 h 216"/>
                <a:gd name="T6" fmla="*/ 234 w 266"/>
                <a:gd name="T7" fmla="*/ 98 h 216"/>
                <a:gd name="T8" fmla="*/ 183 w 266"/>
                <a:gd name="T9" fmla="*/ 78 h 216"/>
                <a:gd name="T10" fmla="*/ 183 w 266"/>
                <a:gd name="T11" fmla="*/ 40 h 216"/>
                <a:gd name="T12" fmla="*/ 128 w 266"/>
                <a:gd name="T13" fmla="*/ 49 h 216"/>
                <a:gd name="T14" fmla="*/ 125 w 266"/>
                <a:gd name="T15" fmla="*/ 9 h 216"/>
                <a:gd name="T16" fmla="*/ 98 w 266"/>
                <a:gd name="T17" fmla="*/ 21 h 216"/>
                <a:gd name="T18" fmla="*/ 74 w 266"/>
                <a:gd name="T19" fmla="*/ 7 h 216"/>
                <a:gd name="T20" fmla="*/ 57 w 266"/>
                <a:gd name="T21" fmla="*/ 45 h 216"/>
                <a:gd name="T22" fmla="*/ 22 w 266"/>
                <a:gd name="T23" fmla="*/ 21 h 216"/>
                <a:gd name="T24" fmla="*/ 16 w 266"/>
                <a:gd name="T25" fmla="*/ 61 h 216"/>
                <a:gd name="T26" fmla="*/ 27 w 266"/>
                <a:gd name="T27" fmla="*/ 27 h 216"/>
                <a:gd name="T28" fmla="*/ 60 w 266"/>
                <a:gd name="T29" fmla="*/ 61 h 216"/>
                <a:gd name="T30" fmla="*/ 77 w 266"/>
                <a:gd name="T31" fmla="*/ 19 h 216"/>
                <a:gd name="T32" fmla="*/ 100 w 266"/>
                <a:gd name="T33" fmla="*/ 41 h 216"/>
                <a:gd name="T34" fmla="*/ 119 w 266"/>
                <a:gd name="T35" fmla="*/ 17 h 216"/>
                <a:gd name="T36" fmla="*/ 122 w 266"/>
                <a:gd name="T37" fmla="*/ 62 h 216"/>
                <a:gd name="T38" fmla="*/ 177 w 266"/>
                <a:gd name="T39" fmla="*/ 48 h 216"/>
                <a:gd name="T40" fmla="*/ 171 w 266"/>
                <a:gd name="T41" fmla="*/ 84 h 216"/>
                <a:gd name="T42" fmla="*/ 228 w 266"/>
                <a:gd name="T43" fmla="*/ 107 h 216"/>
                <a:gd name="T44" fmla="*/ 210 w 266"/>
                <a:gd name="T45" fmla="*/ 144 h 216"/>
                <a:gd name="T46" fmla="*/ 249 w 266"/>
                <a:gd name="T47" fmla="*/ 157 h 216"/>
                <a:gd name="T48" fmla="*/ 233 w 266"/>
                <a:gd name="T49" fmla="*/ 184 h 216"/>
                <a:gd name="T50" fmla="*/ 255 w 266"/>
                <a:gd name="T51" fmla="*/ 201 h 216"/>
                <a:gd name="T52" fmla="*/ 245 w 266"/>
                <a:gd name="T53" fmla="*/ 211 h 216"/>
                <a:gd name="T54" fmla="*/ 244 w 266"/>
                <a:gd name="T55" fmla="*/ 215 h 216"/>
                <a:gd name="T56" fmla="*/ 262 w 266"/>
                <a:gd name="T57" fmla="*/ 202 h 216"/>
                <a:gd name="T58" fmla="*/ 245 w 266"/>
                <a:gd name="T59" fmla="*/ 18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16">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 name="Freeform 482"/>
            <p:cNvSpPr>
              <a:spLocks/>
            </p:cNvSpPr>
            <p:nvPr/>
          </p:nvSpPr>
          <p:spPr bwMode="auto">
            <a:xfrm>
              <a:off x="4924664" y="4363516"/>
              <a:ext cx="488211" cy="953638"/>
            </a:xfrm>
            <a:custGeom>
              <a:avLst/>
              <a:gdLst>
                <a:gd name="T0" fmla="*/ 101 w 127"/>
                <a:gd name="T1" fmla="*/ 124 h 248"/>
                <a:gd name="T2" fmla="*/ 121 w 127"/>
                <a:gd name="T3" fmla="*/ 101 h 248"/>
                <a:gd name="T4" fmla="*/ 80 w 127"/>
                <a:gd name="T5" fmla="*/ 78 h 248"/>
                <a:gd name="T6" fmla="*/ 100 w 127"/>
                <a:gd name="T7" fmla="*/ 52 h 248"/>
                <a:gd name="T8" fmla="*/ 74 w 127"/>
                <a:gd name="T9" fmla="*/ 46 h 248"/>
                <a:gd name="T10" fmla="*/ 67 w 127"/>
                <a:gd name="T11" fmla="*/ 25 h 248"/>
                <a:gd name="T12" fmla="*/ 36 w 127"/>
                <a:gd name="T13" fmla="*/ 39 h 248"/>
                <a:gd name="T14" fmla="*/ 25 w 127"/>
                <a:gd name="T15" fmla="*/ 6 h 248"/>
                <a:gd name="T16" fmla="*/ 0 w 127"/>
                <a:gd name="T17" fmla="*/ 26 h 248"/>
                <a:gd name="T18" fmla="*/ 25 w 127"/>
                <a:gd name="T19" fmla="*/ 12 h 248"/>
                <a:gd name="T20" fmla="*/ 28 w 127"/>
                <a:gd name="T21" fmla="*/ 50 h 248"/>
                <a:gd name="T22" fmla="*/ 63 w 127"/>
                <a:gd name="T23" fmla="*/ 33 h 248"/>
                <a:gd name="T24" fmla="*/ 66 w 127"/>
                <a:gd name="T25" fmla="*/ 58 h 248"/>
                <a:gd name="T26" fmla="*/ 91 w 127"/>
                <a:gd name="T27" fmla="*/ 54 h 248"/>
                <a:gd name="T28" fmla="*/ 69 w 127"/>
                <a:gd name="T29" fmla="*/ 82 h 248"/>
                <a:gd name="T30" fmla="*/ 111 w 127"/>
                <a:gd name="T31" fmla="*/ 103 h 248"/>
                <a:gd name="T32" fmla="*/ 89 w 127"/>
                <a:gd name="T33" fmla="*/ 122 h 248"/>
                <a:gd name="T34" fmla="*/ 114 w 127"/>
                <a:gd name="T35" fmla="*/ 165 h 248"/>
                <a:gd name="T36" fmla="*/ 81 w 127"/>
                <a:gd name="T37" fmla="*/ 177 h 248"/>
                <a:gd name="T38" fmla="*/ 100 w 127"/>
                <a:gd name="T39" fmla="*/ 206 h 248"/>
                <a:gd name="T40" fmla="*/ 75 w 127"/>
                <a:gd name="T41" fmla="*/ 213 h 248"/>
                <a:gd name="T42" fmla="*/ 80 w 127"/>
                <a:gd name="T43" fmla="*/ 235 h 248"/>
                <a:gd name="T44" fmla="*/ 68 w 127"/>
                <a:gd name="T45" fmla="*/ 235 h 248"/>
                <a:gd name="T46" fmla="*/ 65 w 127"/>
                <a:gd name="T47" fmla="*/ 237 h 248"/>
                <a:gd name="T48" fmla="*/ 84 w 127"/>
                <a:gd name="T49" fmla="*/ 239 h 248"/>
                <a:gd name="T50" fmla="*/ 83 w 127"/>
                <a:gd name="T51" fmla="*/ 219 h 248"/>
                <a:gd name="T52" fmla="*/ 106 w 127"/>
                <a:gd name="T53" fmla="*/ 208 h 248"/>
                <a:gd name="T54" fmla="*/ 96 w 127"/>
                <a:gd name="T55" fmla="*/ 183 h 248"/>
                <a:gd name="T56" fmla="*/ 123 w 127"/>
                <a:gd name="T57" fmla="*/ 164 h 248"/>
                <a:gd name="T58" fmla="*/ 101 w 127"/>
                <a:gd name="T59" fmla="*/ 12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7" h="248">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 name="Freeform 483"/>
            <p:cNvSpPr>
              <a:spLocks/>
            </p:cNvSpPr>
            <p:nvPr/>
          </p:nvSpPr>
          <p:spPr bwMode="auto">
            <a:xfrm>
              <a:off x="2228113" y="2845180"/>
              <a:ext cx="1083828" cy="668849"/>
            </a:xfrm>
            <a:custGeom>
              <a:avLst/>
              <a:gdLst>
                <a:gd name="T0" fmla="*/ 243 w 282"/>
                <a:gd name="T1" fmla="*/ 127 h 174"/>
                <a:gd name="T2" fmla="*/ 269 w 282"/>
                <a:gd name="T3" fmla="*/ 87 h 174"/>
                <a:gd name="T4" fmla="*/ 245 w 282"/>
                <a:gd name="T5" fmla="*/ 75 h 174"/>
                <a:gd name="T6" fmla="*/ 245 w 282"/>
                <a:gd name="T7" fmla="*/ 42 h 174"/>
                <a:gd name="T8" fmla="*/ 207 w 282"/>
                <a:gd name="T9" fmla="*/ 67 h 174"/>
                <a:gd name="T10" fmla="*/ 191 w 282"/>
                <a:gd name="T11" fmla="*/ 12 h 174"/>
                <a:gd name="T12" fmla="*/ 158 w 282"/>
                <a:gd name="T13" fmla="*/ 37 h 174"/>
                <a:gd name="T14" fmla="*/ 116 w 282"/>
                <a:gd name="T15" fmla="*/ 6 h 174"/>
                <a:gd name="T16" fmla="*/ 84 w 282"/>
                <a:gd name="T17" fmla="*/ 40 h 174"/>
                <a:gd name="T18" fmla="*/ 58 w 282"/>
                <a:gd name="T19" fmla="*/ 24 h 174"/>
                <a:gd name="T20" fmla="*/ 38 w 282"/>
                <a:gd name="T21" fmla="*/ 54 h 174"/>
                <a:gd name="T22" fmla="*/ 14 w 282"/>
                <a:gd name="T23" fmla="*/ 52 h 174"/>
                <a:gd name="T24" fmla="*/ 10 w 282"/>
                <a:gd name="T25" fmla="*/ 78 h 174"/>
                <a:gd name="T26" fmla="*/ 14 w 282"/>
                <a:gd name="T27" fmla="*/ 74 h 174"/>
                <a:gd name="T28" fmla="*/ 18 w 282"/>
                <a:gd name="T29" fmla="*/ 58 h 174"/>
                <a:gd name="T30" fmla="*/ 43 w 282"/>
                <a:gd name="T31" fmla="*/ 65 h 174"/>
                <a:gd name="T32" fmla="*/ 58 w 282"/>
                <a:gd name="T33" fmla="*/ 34 h 174"/>
                <a:gd name="T34" fmla="*/ 88 w 282"/>
                <a:gd name="T35" fmla="*/ 60 h 174"/>
                <a:gd name="T36" fmla="*/ 113 w 282"/>
                <a:gd name="T37" fmla="*/ 17 h 174"/>
                <a:gd name="T38" fmla="*/ 157 w 282"/>
                <a:gd name="T39" fmla="*/ 52 h 174"/>
                <a:gd name="T40" fmla="*/ 186 w 282"/>
                <a:gd name="T41" fmla="*/ 23 h 174"/>
                <a:gd name="T42" fmla="*/ 199 w 282"/>
                <a:gd name="T43" fmla="*/ 82 h 174"/>
                <a:gd name="T44" fmla="*/ 240 w 282"/>
                <a:gd name="T45" fmla="*/ 53 h 174"/>
                <a:gd name="T46" fmla="*/ 228 w 282"/>
                <a:gd name="T47" fmla="*/ 87 h 174"/>
                <a:gd name="T48" fmla="*/ 257 w 282"/>
                <a:gd name="T49" fmla="*/ 92 h 174"/>
                <a:gd name="T50" fmla="*/ 227 w 282"/>
                <a:gd name="T51" fmla="*/ 136 h 174"/>
                <a:gd name="T52" fmla="*/ 272 w 282"/>
                <a:gd name="T53" fmla="*/ 142 h 174"/>
                <a:gd name="T54" fmla="*/ 248 w 282"/>
                <a:gd name="T55" fmla="*/ 174 h 174"/>
                <a:gd name="T56" fmla="*/ 279 w 282"/>
                <a:gd name="T57" fmla="*/ 142 h 174"/>
                <a:gd name="T58" fmla="*/ 243 w 282"/>
                <a:gd name="T59" fmla="*/ 1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174">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 name="Freeform 484"/>
            <p:cNvSpPr>
              <a:spLocks/>
            </p:cNvSpPr>
            <p:nvPr/>
          </p:nvSpPr>
          <p:spPr bwMode="auto">
            <a:xfrm>
              <a:off x="2381086" y="3136479"/>
              <a:ext cx="615146" cy="304318"/>
            </a:xfrm>
            <a:custGeom>
              <a:avLst/>
              <a:gdLst>
                <a:gd name="T0" fmla="*/ 107 w 160"/>
                <a:gd name="T1" fmla="*/ 54 h 79"/>
                <a:gd name="T2" fmla="*/ 97 w 160"/>
                <a:gd name="T3" fmla="*/ 14 h 79"/>
                <a:gd name="T4" fmla="*/ 75 w 160"/>
                <a:gd name="T5" fmla="*/ 27 h 79"/>
                <a:gd name="T6" fmla="*/ 60 w 160"/>
                <a:gd name="T7" fmla="*/ 4 h 79"/>
                <a:gd name="T8" fmla="*/ 28 w 160"/>
                <a:gd name="T9" fmla="*/ 37 h 79"/>
                <a:gd name="T10" fmla="*/ 0 w 160"/>
                <a:gd name="T11" fmla="*/ 20 h 79"/>
                <a:gd name="T12" fmla="*/ 30 w 160"/>
                <a:gd name="T13" fmla="*/ 46 h 79"/>
                <a:gd name="T14" fmla="*/ 57 w 160"/>
                <a:gd name="T15" fmla="*/ 9 h 79"/>
                <a:gd name="T16" fmla="*/ 72 w 160"/>
                <a:gd name="T17" fmla="*/ 36 h 79"/>
                <a:gd name="T18" fmla="*/ 98 w 160"/>
                <a:gd name="T19" fmla="*/ 22 h 79"/>
                <a:gd name="T20" fmla="*/ 102 w 160"/>
                <a:gd name="T21" fmla="*/ 63 h 79"/>
                <a:gd name="T22" fmla="*/ 140 w 160"/>
                <a:gd name="T23" fmla="*/ 45 h 79"/>
                <a:gd name="T24" fmla="*/ 140 w 160"/>
                <a:gd name="T25" fmla="*/ 76 h 79"/>
                <a:gd name="T26" fmla="*/ 151 w 160"/>
                <a:gd name="T27" fmla="*/ 46 h 79"/>
                <a:gd name="T28" fmla="*/ 107 w 160"/>
                <a:gd name="T29"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79">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 name="Freeform 485"/>
            <p:cNvSpPr>
              <a:spLocks/>
            </p:cNvSpPr>
            <p:nvPr/>
          </p:nvSpPr>
          <p:spPr bwMode="auto">
            <a:xfrm>
              <a:off x="4545487" y="4575074"/>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 name="Freeform 486"/>
            <p:cNvSpPr>
              <a:spLocks/>
            </p:cNvSpPr>
            <p:nvPr/>
          </p:nvSpPr>
          <p:spPr bwMode="auto">
            <a:xfrm>
              <a:off x="3424230" y="3663747"/>
              <a:ext cx="621655" cy="354767"/>
            </a:xfrm>
            <a:custGeom>
              <a:avLst/>
              <a:gdLst>
                <a:gd name="T0" fmla="*/ 150 w 162"/>
                <a:gd name="T1" fmla="*/ 74 h 92"/>
                <a:gd name="T2" fmla="*/ 154 w 162"/>
                <a:gd name="T3" fmla="*/ 57 h 92"/>
                <a:gd name="T4" fmla="*/ 136 w 162"/>
                <a:gd name="T5" fmla="*/ 54 h 92"/>
                <a:gd name="T6" fmla="*/ 137 w 162"/>
                <a:gd name="T7" fmla="*/ 31 h 92"/>
                <a:gd name="T8" fmla="*/ 107 w 162"/>
                <a:gd name="T9" fmla="*/ 29 h 92"/>
                <a:gd name="T10" fmla="*/ 104 w 162"/>
                <a:gd name="T11" fmla="*/ 9 h 92"/>
                <a:gd name="T12" fmla="*/ 74 w 162"/>
                <a:gd name="T13" fmla="*/ 24 h 92"/>
                <a:gd name="T14" fmla="*/ 68 w 162"/>
                <a:gd name="T15" fmla="*/ 2 h 92"/>
                <a:gd name="T16" fmla="*/ 54 w 162"/>
                <a:gd name="T17" fmla="*/ 14 h 92"/>
                <a:gd name="T18" fmla="*/ 40 w 162"/>
                <a:gd name="T19" fmla="*/ 10 h 92"/>
                <a:gd name="T20" fmla="*/ 33 w 162"/>
                <a:gd name="T21" fmla="*/ 33 h 92"/>
                <a:gd name="T22" fmla="*/ 12 w 162"/>
                <a:gd name="T23" fmla="*/ 27 h 92"/>
                <a:gd name="T24" fmla="*/ 11 w 162"/>
                <a:gd name="T25" fmla="*/ 48 h 92"/>
                <a:gd name="T26" fmla="*/ 15 w 162"/>
                <a:gd name="T27" fmla="*/ 29 h 92"/>
                <a:gd name="T28" fmla="*/ 36 w 162"/>
                <a:gd name="T29" fmla="*/ 41 h 92"/>
                <a:gd name="T30" fmla="*/ 42 w 162"/>
                <a:gd name="T31" fmla="*/ 16 h 92"/>
                <a:gd name="T32" fmla="*/ 57 w 162"/>
                <a:gd name="T33" fmla="*/ 24 h 92"/>
                <a:gd name="T34" fmla="*/ 66 w 162"/>
                <a:gd name="T35" fmla="*/ 8 h 92"/>
                <a:gd name="T36" fmla="*/ 71 w 162"/>
                <a:gd name="T37" fmla="*/ 31 h 92"/>
                <a:gd name="T38" fmla="*/ 101 w 162"/>
                <a:gd name="T39" fmla="*/ 14 h 92"/>
                <a:gd name="T40" fmla="*/ 101 w 162"/>
                <a:gd name="T41" fmla="*/ 35 h 92"/>
                <a:gd name="T42" fmla="*/ 134 w 162"/>
                <a:gd name="T43" fmla="*/ 37 h 92"/>
                <a:gd name="T44" fmla="*/ 127 w 162"/>
                <a:gd name="T45" fmla="*/ 60 h 92"/>
                <a:gd name="T46" fmla="*/ 150 w 162"/>
                <a:gd name="T47" fmla="*/ 60 h 92"/>
                <a:gd name="T48" fmla="*/ 144 w 162"/>
                <a:gd name="T49" fmla="*/ 76 h 92"/>
                <a:gd name="T50" fmla="*/ 156 w 162"/>
                <a:gd name="T51" fmla="*/ 82 h 92"/>
                <a:gd name="T52" fmla="*/ 151 w 162"/>
                <a:gd name="T53" fmla="*/ 89 h 92"/>
                <a:gd name="T54" fmla="*/ 151 w 162"/>
                <a:gd name="T55" fmla="*/ 92 h 92"/>
                <a:gd name="T56" fmla="*/ 160 w 162"/>
                <a:gd name="T57" fmla="*/ 82 h 92"/>
                <a:gd name="T58" fmla="*/ 150 w 162"/>
                <a:gd name="T59" fmla="*/ 7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2">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5" name="Freeform 487"/>
            <p:cNvSpPr>
              <a:spLocks/>
            </p:cNvSpPr>
            <p:nvPr/>
          </p:nvSpPr>
          <p:spPr bwMode="auto">
            <a:xfrm>
              <a:off x="1201243" y="2687325"/>
              <a:ext cx="961775" cy="445899"/>
            </a:xfrm>
            <a:custGeom>
              <a:avLst/>
              <a:gdLst>
                <a:gd name="T0" fmla="*/ 213 w 250"/>
                <a:gd name="T1" fmla="*/ 82 h 116"/>
                <a:gd name="T2" fmla="*/ 232 w 250"/>
                <a:gd name="T3" fmla="*/ 49 h 116"/>
                <a:gd name="T4" fmla="*/ 210 w 250"/>
                <a:gd name="T5" fmla="*/ 44 h 116"/>
                <a:gd name="T6" fmla="*/ 205 w 250"/>
                <a:gd name="T7" fmla="*/ 20 h 116"/>
                <a:gd name="T8" fmla="*/ 176 w 250"/>
                <a:gd name="T9" fmla="*/ 41 h 116"/>
                <a:gd name="T10" fmla="*/ 158 w 250"/>
                <a:gd name="T11" fmla="*/ 3 h 116"/>
                <a:gd name="T12" fmla="*/ 131 w 250"/>
                <a:gd name="T13" fmla="*/ 24 h 116"/>
                <a:gd name="T14" fmla="*/ 93 w 250"/>
                <a:gd name="T15" fmla="*/ 7 h 116"/>
                <a:gd name="T16" fmla="*/ 70 w 250"/>
                <a:gd name="T17" fmla="*/ 34 h 116"/>
                <a:gd name="T18" fmla="*/ 45 w 250"/>
                <a:gd name="T19" fmla="*/ 25 h 116"/>
                <a:gd name="T20" fmla="*/ 31 w 250"/>
                <a:gd name="T21" fmla="*/ 50 h 116"/>
                <a:gd name="T22" fmla="*/ 11 w 250"/>
                <a:gd name="T23" fmla="*/ 50 h 116"/>
                <a:gd name="T24" fmla="*/ 10 w 250"/>
                <a:gd name="T25" fmla="*/ 69 h 116"/>
                <a:gd name="T26" fmla="*/ 13 w 250"/>
                <a:gd name="T27" fmla="*/ 66 h 116"/>
                <a:gd name="T28" fmla="*/ 14 w 250"/>
                <a:gd name="T29" fmla="*/ 55 h 116"/>
                <a:gd name="T30" fmla="*/ 36 w 250"/>
                <a:gd name="T31" fmla="*/ 57 h 116"/>
                <a:gd name="T32" fmla="*/ 47 w 250"/>
                <a:gd name="T33" fmla="*/ 33 h 116"/>
                <a:gd name="T34" fmla="*/ 73 w 250"/>
                <a:gd name="T35" fmla="*/ 48 h 116"/>
                <a:gd name="T36" fmla="*/ 91 w 250"/>
                <a:gd name="T37" fmla="*/ 15 h 116"/>
                <a:gd name="T38" fmla="*/ 133 w 250"/>
                <a:gd name="T39" fmla="*/ 36 h 116"/>
                <a:gd name="T40" fmla="*/ 154 w 250"/>
                <a:gd name="T41" fmla="*/ 12 h 116"/>
                <a:gd name="T42" fmla="*/ 171 w 250"/>
                <a:gd name="T43" fmla="*/ 52 h 116"/>
                <a:gd name="T44" fmla="*/ 203 w 250"/>
                <a:gd name="T45" fmla="*/ 28 h 116"/>
                <a:gd name="T46" fmla="*/ 196 w 250"/>
                <a:gd name="T47" fmla="*/ 53 h 116"/>
                <a:gd name="T48" fmla="*/ 221 w 250"/>
                <a:gd name="T49" fmla="*/ 55 h 116"/>
                <a:gd name="T50" fmla="*/ 201 w 250"/>
                <a:gd name="T51" fmla="*/ 90 h 116"/>
                <a:gd name="T52" fmla="*/ 239 w 250"/>
                <a:gd name="T53" fmla="*/ 90 h 116"/>
                <a:gd name="T54" fmla="*/ 222 w 250"/>
                <a:gd name="T55" fmla="*/ 116 h 116"/>
                <a:gd name="T56" fmla="*/ 245 w 250"/>
                <a:gd name="T57" fmla="*/ 89 h 116"/>
                <a:gd name="T58" fmla="*/ 213 w 250"/>
                <a:gd name="T59" fmla="*/ 8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16">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 name="Freeform 488"/>
            <p:cNvSpPr>
              <a:spLocks/>
            </p:cNvSpPr>
            <p:nvPr/>
          </p:nvSpPr>
          <p:spPr bwMode="auto">
            <a:xfrm>
              <a:off x="1344451" y="2924921"/>
              <a:ext cx="537032" cy="174129"/>
            </a:xfrm>
            <a:custGeom>
              <a:avLst/>
              <a:gdLst>
                <a:gd name="T0" fmla="*/ 94 w 140"/>
                <a:gd name="T1" fmla="*/ 32 h 45"/>
                <a:gd name="T2" fmla="*/ 81 w 140"/>
                <a:gd name="T3" fmla="*/ 3 h 45"/>
                <a:gd name="T4" fmla="*/ 65 w 140"/>
                <a:gd name="T5" fmla="*/ 15 h 45"/>
                <a:gd name="T6" fmla="*/ 50 w 140"/>
                <a:gd name="T7" fmla="*/ 0 h 45"/>
                <a:gd name="T8" fmla="*/ 26 w 140"/>
                <a:gd name="T9" fmla="*/ 27 h 45"/>
                <a:gd name="T10" fmla="*/ 0 w 140"/>
                <a:gd name="T11" fmla="*/ 17 h 45"/>
                <a:gd name="T12" fmla="*/ 28 w 140"/>
                <a:gd name="T13" fmla="*/ 34 h 45"/>
                <a:gd name="T14" fmla="*/ 48 w 140"/>
                <a:gd name="T15" fmla="*/ 4 h 45"/>
                <a:gd name="T16" fmla="*/ 63 w 140"/>
                <a:gd name="T17" fmla="*/ 22 h 45"/>
                <a:gd name="T18" fmla="*/ 83 w 140"/>
                <a:gd name="T19" fmla="*/ 9 h 45"/>
                <a:gd name="T20" fmla="*/ 91 w 140"/>
                <a:gd name="T21" fmla="*/ 38 h 45"/>
                <a:gd name="T22" fmla="*/ 122 w 140"/>
                <a:gd name="T23" fmla="*/ 22 h 45"/>
                <a:gd name="T24" fmla="*/ 126 w 140"/>
                <a:gd name="T25" fmla="*/ 44 h 45"/>
                <a:gd name="T26" fmla="*/ 131 w 140"/>
                <a:gd name="T27" fmla="*/ 22 h 45"/>
                <a:gd name="T28" fmla="*/ 94 w 140"/>
                <a:gd name="T2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45">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 name="Freeform 489"/>
            <p:cNvSpPr>
              <a:spLocks/>
            </p:cNvSpPr>
            <p:nvPr/>
          </p:nvSpPr>
          <p:spPr bwMode="auto">
            <a:xfrm>
              <a:off x="18145" y="2664542"/>
              <a:ext cx="1091965" cy="541914"/>
            </a:xfrm>
            <a:custGeom>
              <a:avLst/>
              <a:gdLst>
                <a:gd name="T0" fmla="*/ 272 w 284"/>
                <a:gd name="T1" fmla="*/ 62 h 141"/>
                <a:gd name="T2" fmla="*/ 248 w 284"/>
                <a:gd name="T3" fmla="*/ 61 h 141"/>
                <a:gd name="T4" fmla="*/ 233 w 284"/>
                <a:gd name="T5" fmla="*/ 31 h 141"/>
                <a:gd name="T6" fmla="*/ 204 w 284"/>
                <a:gd name="T7" fmla="*/ 41 h 141"/>
                <a:gd name="T8" fmla="*/ 178 w 284"/>
                <a:gd name="T9" fmla="*/ 7 h 141"/>
                <a:gd name="T10" fmla="*/ 135 w 284"/>
                <a:gd name="T11" fmla="*/ 30 h 141"/>
                <a:gd name="T12" fmla="*/ 105 w 284"/>
                <a:gd name="T13" fmla="*/ 3 h 141"/>
                <a:gd name="T14" fmla="*/ 83 w 284"/>
                <a:gd name="T15" fmla="*/ 50 h 141"/>
                <a:gd name="T16" fmla="*/ 50 w 284"/>
                <a:gd name="T17" fmla="*/ 24 h 141"/>
                <a:gd name="T18" fmla="*/ 46 w 284"/>
                <a:gd name="T19" fmla="*/ 53 h 141"/>
                <a:gd name="T20" fmla="*/ 22 w 284"/>
                <a:gd name="T21" fmla="*/ 61 h 141"/>
                <a:gd name="T22" fmla="*/ 43 w 284"/>
                <a:gd name="T23" fmla="*/ 100 h 141"/>
                <a:gd name="T24" fmla="*/ 5 w 284"/>
                <a:gd name="T25" fmla="*/ 108 h 141"/>
                <a:gd name="T26" fmla="*/ 32 w 284"/>
                <a:gd name="T27" fmla="*/ 141 h 141"/>
                <a:gd name="T28" fmla="*/ 13 w 284"/>
                <a:gd name="T29" fmla="*/ 109 h 141"/>
                <a:gd name="T30" fmla="*/ 56 w 284"/>
                <a:gd name="T31" fmla="*/ 108 h 141"/>
                <a:gd name="T32" fmla="*/ 32 w 284"/>
                <a:gd name="T33" fmla="*/ 67 h 141"/>
                <a:gd name="T34" fmla="*/ 62 w 284"/>
                <a:gd name="T35" fmla="*/ 66 h 141"/>
                <a:gd name="T36" fmla="*/ 53 w 284"/>
                <a:gd name="T37" fmla="*/ 34 h 141"/>
                <a:gd name="T38" fmla="*/ 90 w 284"/>
                <a:gd name="T39" fmla="*/ 64 h 141"/>
                <a:gd name="T40" fmla="*/ 108 w 284"/>
                <a:gd name="T41" fmla="*/ 15 h 141"/>
                <a:gd name="T42" fmla="*/ 134 w 284"/>
                <a:gd name="T43" fmla="*/ 44 h 141"/>
                <a:gd name="T44" fmla="*/ 180 w 284"/>
                <a:gd name="T45" fmla="*/ 18 h 141"/>
                <a:gd name="T46" fmla="*/ 200 w 284"/>
                <a:gd name="T47" fmla="*/ 58 h 141"/>
                <a:gd name="T48" fmla="*/ 231 w 284"/>
                <a:gd name="T49" fmla="*/ 40 h 141"/>
                <a:gd name="T50" fmla="*/ 243 w 284"/>
                <a:gd name="T51" fmla="*/ 69 h 141"/>
                <a:gd name="T52" fmla="*/ 268 w 284"/>
                <a:gd name="T53" fmla="*/ 66 h 141"/>
                <a:gd name="T54" fmla="*/ 270 w 284"/>
                <a:gd name="T55" fmla="*/ 80 h 141"/>
                <a:gd name="T56" fmla="*/ 272 w 284"/>
                <a:gd name="T57" fmla="*/ 84 h 141"/>
                <a:gd name="T58" fmla="*/ 272 w 284"/>
                <a:gd name="T59" fmla="*/ 6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4" h="141">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 name="Freeform 490"/>
            <p:cNvSpPr>
              <a:spLocks/>
            </p:cNvSpPr>
            <p:nvPr/>
          </p:nvSpPr>
          <p:spPr bwMode="auto">
            <a:xfrm>
              <a:off x="340364" y="2952586"/>
              <a:ext cx="603754" cy="219695"/>
            </a:xfrm>
            <a:custGeom>
              <a:avLst/>
              <a:gdLst>
                <a:gd name="T0" fmla="*/ 128 w 157"/>
                <a:gd name="T1" fmla="*/ 34 h 57"/>
                <a:gd name="T2" fmla="*/ 101 w 157"/>
                <a:gd name="T3" fmla="*/ 0 h 57"/>
                <a:gd name="T4" fmla="*/ 84 w 157"/>
                <a:gd name="T5" fmla="*/ 19 h 57"/>
                <a:gd name="T6" fmla="*/ 65 w 157"/>
                <a:gd name="T7" fmla="*/ 5 h 57"/>
                <a:gd name="T8" fmla="*/ 50 w 157"/>
                <a:gd name="T9" fmla="*/ 39 h 57"/>
                <a:gd name="T10" fmla="*/ 10 w 157"/>
                <a:gd name="T11" fmla="*/ 26 h 57"/>
                <a:gd name="T12" fmla="*/ 16 w 157"/>
                <a:gd name="T13" fmla="*/ 55 h 57"/>
                <a:gd name="T14" fmla="*/ 19 w 157"/>
                <a:gd name="T15" fmla="*/ 27 h 57"/>
                <a:gd name="T16" fmla="*/ 55 w 157"/>
                <a:gd name="T17" fmla="*/ 47 h 57"/>
                <a:gd name="T18" fmla="*/ 64 w 157"/>
                <a:gd name="T19" fmla="*/ 13 h 57"/>
                <a:gd name="T20" fmla="*/ 87 w 157"/>
                <a:gd name="T21" fmla="*/ 27 h 57"/>
                <a:gd name="T22" fmla="*/ 103 w 157"/>
                <a:gd name="T23" fmla="*/ 5 h 57"/>
                <a:gd name="T24" fmla="*/ 126 w 157"/>
                <a:gd name="T25" fmla="*/ 42 h 57"/>
                <a:gd name="T26" fmla="*/ 157 w 157"/>
                <a:gd name="T27" fmla="*/ 22 h 57"/>
                <a:gd name="T28" fmla="*/ 128 w 157"/>
                <a:gd name="T29"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 h="57">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 name="Freeform 485"/>
            <p:cNvSpPr>
              <a:spLocks/>
            </p:cNvSpPr>
            <p:nvPr/>
          </p:nvSpPr>
          <p:spPr bwMode="auto">
            <a:xfrm rot="20750629">
              <a:off x="4401465" y="4322999"/>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40" name="Group 39"/>
          <p:cNvGrpSpPr/>
          <p:nvPr/>
        </p:nvGrpSpPr>
        <p:grpSpPr>
          <a:xfrm rot="18988672">
            <a:off x="51419" y="158019"/>
            <a:ext cx="387922" cy="489653"/>
            <a:chOff x="11036616" y="1071278"/>
            <a:chExt cx="1030189" cy="1170315"/>
          </a:xfrm>
        </p:grpSpPr>
        <p:sp>
          <p:nvSpPr>
            <p:cNvPr id="41"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4"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5"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6"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7"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8"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sp>
        <p:nvSpPr>
          <p:cNvPr id="49" name="Freeform 500"/>
          <p:cNvSpPr>
            <a:spLocks/>
          </p:cNvSpPr>
          <p:nvPr/>
        </p:nvSpPr>
        <p:spPr bwMode="auto">
          <a:xfrm>
            <a:off x="2463247" y="3886818"/>
            <a:ext cx="6677183" cy="1828186"/>
          </a:xfrm>
          <a:custGeom>
            <a:avLst/>
            <a:gdLst/>
            <a:ahLst/>
            <a:cxnLst/>
            <a:rect l="l" t="t" r="r" b="b"/>
            <a:pathLst>
              <a:path w="8267700" h="2293105">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vert="horz" wrap="square" lIns="70133" tIns="35067" rIns="70133" bIns="35067" numCol="1" anchor="t" anchorCtr="0" compatLnSpc="1">
            <a:prstTxWarp prst="textNoShape">
              <a:avLst/>
            </a:prstTxWarp>
          </a:bodyPr>
          <a:lstStyle/>
          <a:p>
            <a:endParaRPr sz="1350"/>
          </a:p>
        </p:txBody>
      </p:sp>
      <p:grpSp>
        <p:nvGrpSpPr>
          <p:cNvPr id="50" name="Group 49"/>
          <p:cNvGrpSpPr/>
          <p:nvPr/>
        </p:nvGrpSpPr>
        <p:grpSpPr>
          <a:xfrm>
            <a:off x="8575623" y="5452"/>
            <a:ext cx="509346" cy="593773"/>
            <a:chOff x="11231706" y="127529"/>
            <a:chExt cx="679129" cy="712528"/>
          </a:xfrm>
        </p:grpSpPr>
        <p:sp>
          <p:nvSpPr>
            <p:cNvPr id="51" name="Freeform 36"/>
            <p:cNvSpPr>
              <a:spLocks/>
            </p:cNvSpPr>
            <p:nvPr/>
          </p:nvSpPr>
          <p:spPr bwMode="auto">
            <a:xfrm rot="20399546">
              <a:off x="11674805" y="635788"/>
              <a:ext cx="133527" cy="204269"/>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2" name="Freeform 37"/>
            <p:cNvSpPr>
              <a:spLocks/>
            </p:cNvSpPr>
            <p:nvPr/>
          </p:nvSpPr>
          <p:spPr bwMode="auto">
            <a:xfrm rot="20399546">
              <a:off x="11231706" y="127529"/>
              <a:ext cx="679129" cy="644642"/>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3" name="Freeform 38"/>
            <p:cNvSpPr>
              <a:spLocks/>
            </p:cNvSpPr>
            <p:nvPr/>
          </p:nvSpPr>
          <p:spPr bwMode="auto">
            <a:xfrm rot="20399546">
              <a:off x="11276592" y="184419"/>
              <a:ext cx="573899" cy="599543"/>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4" name="Freeform 39"/>
            <p:cNvSpPr>
              <a:spLocks/>
            </p:cNvSpPr>
            <p:nvPr/>
          </p:nvSpPr>
          <p:spPr bwMode="auto">
            <a:xfrm rot="20399546">
              <a:off x="11486218" y="306755"/>
              <a:ext cx="188352" cy="380241"/>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5" name="Freeform 40"/>
            <p:cNvSpPr>
              <a:spLocks/>
            </p:cNvSpPr>
            <p:nvPr/>
          </p:nvSpPr>
          <p:spPr bwMode="auto">
            <a:xfrm rot="20399546">
              <a:off x="11632851" y="298738"/>
              <a:ext cx="112304" cy="248483"/>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6" name="Freeform 41"/>
            <p:cNvSpPr>
              <a:spLocks/>
            </p:cNvSpPr>
            <p:nvPr/>
          </p:nvSpPr>
          <p:spPr bwMode="auto">
            <a:xfrm rot="20399546">
              <a:off x="11710444" y="508051"/>
              <a:ext cx="144138" cy="90197"/>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7" name="Freeform 42"/>
            <p:cNvSpPr>
              <a:spLocks/>
            </p:cNvSpPr>
            <p:nvPr/>
          </p:nvSpPr>
          <p:spPr bwMode="auto">
            <a:xfrm rot="20399546">
              <a:off x="11538078" y="665049"/>
              <a:ext cx="157402" cy="52173"/>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8" name="Freeform 43"/>
            <p:cNvSpPr>
              <a:spLocks/>
            </p:cNvSpPr>
            <p:nvPr/>
          </p:nvSpPr>
          <p:spPr bwMode="auto">
            <a:xfrm rot="20399546">
              <a:off x="11385593" y="578185"/>
              <a:ext cx="265285" cy="98155"/>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sp>
        <p:nvSpPr>
          <p:cNvPr id="59" name="Freeform 413"/>
          <p:cNvSpPr>
            <a:spLocks/>
          </p:cNvSpPr>
          <p:nvPr/>
        </p:nvSpPr>
        <p:spPr bwMode="auto">
          <a:xfrm>
            <a:off x="-17523" y="2506260"/>
            <a:ext cx="9141714" cy="3208740"/>
          </a:xfrm>
          <a:custGeom>
            <a:avLst/>
            <a:gdLst>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3850488">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0133" tIns="35067" rIns="70133" bIns="35067" numCol="1" anchor="t" anchorCtr="0" compatLnSpc="1">
            <a:prstTxWarp prst="textNoShape">
              <a:avLst/>
            </a:prstTxWarp>
          </a:bodyPr>
          <a:lstStyle/>
          <a:p>
            <a:endParaRPr sz="1350"/>
          </a:p>
        </p:txBody>
      </p:sp>
      <p:sp>
        <p:nvSpPr>
          <p:cNvPr id="60" name="Freeform 414"/>
          <p:cNvSpPr>
            <a:spLocks/>
          </p:cNvSpPr>
          <p:nvPr/>
        </p:nvSpPr>
        <p:spPr bwMode="auto">
          <a:xfrm>
            <a:off x="-17523" y="2770626"/>
            <a:ext cx="9141714" cy="2819326"/>
          </a:xfrm>
          <a:custGeom>
            <a:avLst/>
            <a:gdLst/>
            <a:ahLst/>
            <a:cxnLst/>
            <a:rect l="l" t="t" r="r" b="b"/>
            <a:pathLst>
              <a:path w="12226444" h="3383191">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chemeClr val="tx1">
              <a:lumMod val="75000"/>
              <a:lumOff val="25000"/>
            </a:schemeClr>
          </a:solidFill>
          <a:ln>
            <a:noFill/>
          </a:ln>
        </p:spPr>
        <p:txBody>
          <a:bodyPr vert="horz" wrap="square" lIns="70133" tIns="35067" rIns="70133" bIns="35067" numCol="1" anchor="t" anchorCtr="0" compatLnSpc="1">
            <a:prstTxWarp prst="textNoShape">
              <a:avLst/>
            </a:prstTxWarp>
          </a:bodyPr>
          <a:lstStyle/>
          <a:p>
            <a:endParaRPr sz="1350"/>
          </a:p>
        </p:txBody>
      </p:sp>
      <p:grpSp>
        <p:nvGrpSpPr>
          <p:cNvPr id="61" name="Group 5"/>
          <p:cNvGrpSpPr>
            <a:grpSpLocks noChangeAspect="1"/>
          </p:cNvGrpSpPr>
          <p:nvPr/>
        </p:nvGrpSpPr>
        <p:grpSpPr bwMode="auto">
          <a:xfrm>
            <a:off x="-1139" y="711791"/>
            <a:ext cx="1411106" cy="1951469"/>
            <a:chOff x="3000" y="1116"/>
            <a:chExt cx="1680" cy="2091"/>
          </a:xfrm>
        </p:grpSpPr>
        <p:sp>
          <p:nvSpPr>
            <p:cNvPr id="62" name="Freeform 6"/>
            <p:cNvSpPr>
              <a:spLocks/>
            </p:cNvSpPr>
            <p:nvPr/>
          </p:nvSpPr>
          <p:spPr bwMode="auto">
            <a:xfrm>
              <a:off x="3019" y="2576"/>
              <a:ext cx="85" cy="93"/>
            </a:xfrm>
            <a:custGeom>
              <a:avLst/>
              <a:gdLst>
                <a:gd name="T0" fmla="*/ 0 w 36"/>
                <a:gd name="T1" fmla="*/ 32 h 39"/>
                <a:gd name="T2" fmla="*/ 2 w 36"/>
                <a:gd name="T3" fmla="*/ 39 h 39"/>
                <a:gd name="T4" fmla="*/ 26 w 36"/>
                <a:gd name="T5" fmla="*/ 0 h 39"/>
                <a:gd name="T6" fmla="*/ 0 w 36"/>
                <a:gd name="T7" fmla="*/ 32 h 39"/>
              </a:gdLst>
              <a:ahLst/>
              <a:cxnLst>
                <a:cxn ang="0">
                  <a:pos x="T0" y="T1"/>
                </a:cxn>
                <a:cxn ang="0">
                  <a:pos x="T2" y="T3"/>
                </a:cxn>
                <a:cxn ang="0">
                  <a:pos x="T4" y="T5"/>
                </a:cxn>
                <a:cxn ang="0">
                  <a:pos x="T6" y="T7"/>
                </a:cxn>
              </a:cxnLst>
              <a:rect l="0" t="0" r="r" b="b"/>
              <a:pathLst>
                <a:path w="36" h="39">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3" name="Freeform 7"/>
            <p:cNvSpPr>
              <a:spLocks/>
            </p:cNvSpPr>
            <p:nvPr/>
          </p:nvSpPr>
          <p:spPr bwMode="auto">
            <a:xfrm>
              <a:off x="3057" y="2617"/>
              <a:ext cx="116" cy="73"/>
            </a:xfrm>
            <a:custGeom>
              <a:avLst/>
              <a:gdLst>
                <a:gd name="T0" fmla="*/ 37 w 49"/>
                <a:gd name="T1" fmla="*/ 17 h 31"/>
                <a:gd name="T2" fmla="*/ 13 w 49"/>
                <a:gd name="T3" fmla="*/ 23 h 31"/>
                <a:gd name="T4" fmla="*/ 5 w 49"/>
                <a:gd name="T5" fmla="*/ 13 h 31"/>
                <a:gd name="T6" fmla="*/ 0 w 49"/>
                <a:gd name="T7" fmla="*/ 20 h 31"/>
                <a:gd name="T8" fmla="*/ 14 w 49"/>
                <a:gd name="T9" fmla="*/ 31 h 31"/>
                <a:gd name="T10" fmla="*/ 43 w 49"/>
                <a:gd name="T11" fmla="*/ 20 h 31"/>
                <a:gd name="T12" fmla="*/ 49 w 49"/>
                <a:gd name="T13" fmla="*/ 0 h 31"/>
                <a:gd name="T14" fmla="*/ 37 w 49"/>
                <a:gd name="T15" fmla="*/ 1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1">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4" name="Freeform 8"/>
            <p:cNvSpPr>
              <a:spLocks/>
            </p:cNvSpPr>
            <p:nvPr/>
          </p:nvSpPr>
          <p:spPr bwMode="auto">
            <a:xfrm>
              <a:off x="3133" y="2676"/>
              <a:ext cx="71" cy="23"/>
            </a:xfrm>
            <a:custGeom>
              <a:avLst/>
              <a:gdLst>
                <a:gd name="T0" fmla="*/ 13 w 30"/>
                <a:gd name="T1" fmla="*/ 5 h 10"/>
                <a:gd name="T2" fmla="*/ 6 w 30"/>
                <a:gd name="T3" fmla="*/ 0 h 10"/>
                <a:gd name="T4" fmla="*/ 0 w 30"/>
                <a:gd name="T5" fmla="*/ 1 h 10"/>
                <a:gd name="T6" fmla="*/ 13 w 30"/>
                <a:gd name="T7" fmla="*/ 10 h 10"/>
                <a:gd name="T8" fmla="*/ 30 w 30"/>
                <a:gd name="T9" fmla="*/ 1 h 10"/>
                <a:gd name="T10" fmla="*/ 13 w 30"/>
                <a:gd name="T11" fmla="*/ 5 h 10"/>
              </a:gdLst>
              <a:ahLst/>
              <a:cxnLst>
                <a:cxn ang="0">
                  <a:pos x="T0" y="T1"/>
                </a:cxn>
                <a:cxn ang="0">
                  <a:pos x="T2" y="T3"/>
                </a:cxn>
                <a:cxn ang="0">
                  <a:pos x="T4" y="T5"/>
                </a:cxn>
                <a:cxn ang="0">
                  <a:pos x="T6" y="T7"/>
                </a:cxn>
                <a:cxn ang="0">
                  <a:pos x="T8" y="T9"/>
                </a:cxn>
                <a:cxn ang="0">
                  <a:pos x="T10" y="T11"/>
                </a:cxn>
              </a:cxnLst>
              <a:rect l="0" t="0" r="r" b="b"/>
              <a:pathLst>
                <a:path w="30" h="1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5" name="Freeform 9"/>
            <p:cNvSpPr>
              <a:spLocks/>
            </p:cNvSpPr>
            <p:nvPr/>
          </p:nvSpPr>
          <p:spPr bwMode="auto">
            <a:xfrm>
              <a:off x="3003" y="2742"/>
              <a:ext cx="234" cy="198"/>
            </a:xfrm>
            <a:custGeom>
              <a:avLst/>
              <a:gdLst>
                <a:gd name="T0" fmla="*/ 11 w 99"/>
                <a:gd name="T1" fmla="*/ 9 h 84"/>
                <a:gd name="T2" fmla="*/ 19 w 99"/>
                <a:gd name="T3" fmla="*/ 30 h 84"/>
                <a:gd name="T4" fmla="*/ 51 w 99"/>
                <a:gd name="T5" fmla="*/ 29 h 84"/>
                <a:gd name="T6" fmla="*/ 54 w 99"/>
                <a:gd name="T7" fmla="*/ 54 h 84"/>
                <a:gd name="T8" fmla="*/ 75 w 99"/>
                <a:gd name="T9" fmla="*/ 51 h 84"/>
                <a:gd name="T10" fmla="*/ 76 w 99"/>
                <a:gd name="T11" fmla="*/ 69 h 84"/>
                <a:gd name="T12" fmla="*/ 90 w 99"/>
                <a:gd name="T13" fmla="*/ 73 h 84"/>
                <a:gd name="T14" fmla="*/ 88 w 99"/>
                <a:gd name="T15" fmla="*/ 82 h 84"/>
                <a:gd name="T16" fmla="*/ 89 w 99"/>
                <a:gd name="T17" fmla="*/ 84 h 84"/>
                <a:gd name="T18" fmla="*/ 93 w 99"/>
                <a:gd name="T19" fmla="*/ 72 h 84"/>
                <a:gd name="T20" fmla="*/ 80 w 99"/>
                <a:gd name="T21" fmla="*/ 66 h 84"/>
                <a:gd name="T22" fmla="*/ 78 w 99"/>
                <a:gd name="T23" fmla="*/ 48 h 84"/>
                <a:gd name="T24" fmla="*/ 60 w 99"/>
                <a:gd name="T25" fmla="*/ 45 h 84"/>
                <a:gd name="T26" fmla="*/ 52 w 99"/>
                <a:gd name="T27" fmla="*/ 23 h 84"/>
                <a:gd name="T28" fmla="*/ 22 w 99"/>
                <a:gd name="T29" fmla="*/ 24 h 84"/>
                <a:gd name="T30" fmla="*/ 12 w 99"/>
                <a:gd name="T31" fmla="*/ 3 h 84"/>
                <a:gd name="T32" fmla="*/ 0 w 99"/>
                <a:gd name="T33" fmla="*/ 4 h 84"/>
                <a:gd name="T34" fmla="*/ 0 w 99"/>
                <a:gd name="T35" fmla="*/ 11 h 84"/>
                <a:gd name="T36" fmla="*/ 11 w 99"/>
                <a:gd name="T37" fmla="*/ 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4">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6" name="Freeform 10"/>
            <p:cNvSpPr>
              <a:spLocks/>
            </p:cNvSpPr>
            <p:nvPr/>
          </p:nvSpPr>
          <p:spPr bwMode="auto">
            <a:xfrm>
              <a:off x="4590" y="2068"/>
              <a:ext cx="90" cy="22"/>
            </a:xfrm>
            <a:custGeom>
              <a:avLst/>
              <a:gdLst>
                <a:gd name="T0" fmla="*/ 38 w 38"/>
                <a:gd name="T1" fmla="*/ 6 h 9"/>
                <a:gd name="T2" fmla="*/ 10 w 38"/>
                <a:gd name="T3" fmla="*/ 0 h 9"/>
                <a:gd name="T4" fmla="*/ 1 w 38"/>
                <a:gd name="T5" fmla="*/ 0 h 9"/>
                <a:gd name="T6" fmla="*/ 0 w 38"/>
                <a:gd name="T7" fmla="*/ 9 h 9"/>
                <a:gd name="T8" fmla="*/ 38 w 38"/>
                <a:gd name="T9" fmla="*/ 6 h 9"/>
              </a:gdLst>
              <a:ahLst/>
              <a:cxnLst>
                <a:cxn ang="0">
                  <a:pos x="T0" y="T1"/>
                </a:cxn>
                <a:cxn ang="0">
                  <a:pos x="T2" y="T3"/>
                </a:cxn>
                <a:cxn ang="0">
                  <a:pos x="T4" y="T5"/>
                </a:cxn>
                <a:cxn ang="0">
                  <a:pos x="T6" y="T7"/>
                </a:cxn>
                <a:cxn ang="0">
                  <a:pos x="T8" y="T9"/>
                </a:cxn>
              </a:cxnLst>
              <a:rect l="0" t="0" r="r" b="b"/>
              <a:pathLst>
                <a:path w="38" h="9">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7" name="Freeform 11"/>
            <p:cNvSpPr>
              <a:spLocks/>
            </p:cNvSpPr>
            <p:nvPr/>
          </p:nvSpPr>
          <p:spPr bwMode="auto">
            <a:xfrm>
              <a:off x="3000" y="1631"/>
              <a:ext cx="1600" cy="1531"/>
            </a:xfrm>
            <a:custGeom>
              <a:avLst/>
              <a:gdLst>
                <a:gd name="T0" fmla="*/ 669 w 677"/>
                <a:gd name="T1" fmla="*/ 175 h 648"/>
                <a:gd name="T2" fmla="*/ 485 w 677"/>
                <a:gd name="T3" fmla="*/ 89 h 648"/>
                <a:gd name="T4" fmla="*/ 381 w 677"/>
                <a:gd name="T5" fmla="*/ 36 h 648"/>
                <a:gd name="T6" fmla="*/ 307 w 677"/>
                <a:gd name="T7" fmla="*/ 0 h 648"/>
                <a:gd name="T8" fmla="*/ 207 w 677"/>
                <a:gd name="T9" fmla="*/ 44 h 648"/>
                <a:gd name="T10" fmla="*/ 195 w 677"/>
                <a:gd name="T11" fmla="*/ 49 h 648"/>
                <a:gd name="T12" fmla="*/ 195 w 677"/>
                <a:gd name="T13" fmla="*/ 51 h 648"/>
                <a:gd name="T14" fmla="*/ 100 w 677"/>
                <a:gd name="T15" fmla="*/ 94 h 648"/>
                <a:gd name="T16" fmla="*/ 0 w 677"/>
                <a:gd name="T17" fmla="*/ 140 h 648"/>
                <a:gd name="T18" fmla="*/ 0 w 677"/>
                <a:gd name="T19" fmla="*/ 642 h 648"/>
                <a:gd name="T20" fmla="*/ 82 w 677"/>
                <a:gd name="T21" fmla="*/ 640 h 648"/>
                <a:gd name="T22" fmla="*/ 201 w 677"/>
                <a:gd name="T23" fmla="*/ 644 h 648"/>
                <a:gd name="T24" fmla="*/ 236 w 677"/>
                <a:gd name="T25" fmla="*/ 644 h 648"/>
                <a:gd name="T26" fmla="*/ 407 w 677"/>
                <a:gd name="T27" fmla="*/ 644 h 648"/>
                <a:gd name="T28" fmla="*/ 455 w 677"/>
                <a:gd name="T29" fmla="*/ 648 h 648"/>
                <a:gd name="T30" fmla="*/ 548 w 677"/>
                <a:gd name="T31" fmla="*/ 638 h 648"/>
                <a:gd name="T32" fmla="*/ 632 w 677"/>
                <a:gd name="T33" fmla="*/ 643 h 648"/>
                <a:gd name="T34" fmla="*/ 677 w 677"/>
                <a:gd name="T35" fmla="*/ 178 h 648"/>
                <a:gd name="T36" fmla="*/ 669 w 677"/>
                <a:gd name="T37" fmla="*/ 175 h 648"/>
                <a:gd name="T38" fmla="*/ 669 w 677"/>
                <a:gd name="T39" fmla="*/ 175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648">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8" name="Freeform 12"/>
            <p:cNvSpPr>
              <a:spLocks/>
            </p:cNvSpPr>
            <p:nvPr/>
          </p:nvSpPr>
          <p:spPr bwMode="auto">
            <a:xfrm>
              <a:off x="3433" y="1740"/>
              <a:ext cx="560" cy="17"/>
            </a:xfrm>
            <a:custGeom>
              <a:avLst/>
              <a:gdLst>
                <a:gd name="T0" fmla="*/ 237 w 237"/>
                <a:gd name="T1" fmla="*/ 7 h 7"/>
                <a:gd name="T2" fmla="*/ 229 w 237"/>
                <a:gd name="T3" fmla="*/ 3 h 7"/>
                <a:gd name="T4" fmla="*/ 129 w 237"/>
                <a:gd name="T5" fmla="*/ 1 h 7"/>
                <a:gd name="T6" fmla="*/ 13 w 237"/>
                <a:gd name="T7" fmla="*/ 0 h 7"/>
                <a:gd name="T8" fmla="*/ 12 w 237"/>
                <a:gd name="T9" fmla="*/ 0 h 7"/>
                <a:gd name="T10" fmla="*/ 12 w 237"/>
                <a:gd name="T11" fmla="*/ 2 h 7"/>
                <a:gd name="T12" fmla="*/ 0 w 237"/>
                <a:gd name="T13" fmla="*/ 6 h 7"/>
                <a:gd name="T14" fmla="*/ 26 w 237"/>
                <a:gd name="T15" fmla="*/ 6 h 7"/>
                <a:gd name="T16" fmla="*/ 237 w 237"/>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7">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9" name="Freeform 13"/>
            <p:cNvSpPr>
              <a:spLocks noEditPoints="1"/>
            </p:cNvSpPr>
            <p:nvPr/>
          </p:nvSpPr>
          <p:spPr bwMode="auto">
            <a:xfrm>
              <a:off x="3000" y="1757"/>
              <a:ext cx="1640" cy="1450"/>
            </a:xfrm>
            <a:custGeom>
              <a:avLst/>
              <a:gdLst>
                <a:gd name="T0" fmla="*/ 665 w 694"/>
                <a:gd name="T1" fmla="*/ 228 h 614"/>
                <a:gd name="T2" fmla="*/ 573 w 694"/>
                <a:gd name="T3" fmla="*/ 184 h 614"/>
                <a:gd name="T4" fmla="*/ 575 w 694"/>
                <a:gd name="T5" fmla="*/ 119 h 614"/>
                <a:gd name="T6" fmla="*/ 616 w 694"/>
                <a:gd name="T7" fmla="*/ 95 h 614"/>
                <a:gd name="T8" fmla="*/ 506 w 694"/>
                <a:gd name="T9" fmla="*/ 44 h 614"/>
                <a:gd name="T10" fmla="*/ 289 w 694"/>
                <a:gd name="T11" fmla="*/ 40 h 614"/>
                <a:gd name="T12" fmla="*/ 296 w 694"/>
                <a:gd name="T13" fmla="*/ 46 h 614"/>
                <a:gd name="T14" fmla="*/ 182 w 694"/>
                <a:gd name="T15" fmla="*/ 89 h 614"/>
                <a:gd name="T16" fmla="*/ 0 w 694"/>
                <a:gd name="T17" fmla="*/ 96 h 614"/>
                <a:gd name="T18" fmla="*/ 336 w 694"/>
                <a:gd name="T19" fmla="*/ 97 h 614"/>
                <a:gd name="T20" fmla="*/ 28 w 694"/>
                <a:gd name="T21" fmla="*/ 121 h 614"/>
                <a:gd name="T22" fmla="*/ 0 w 694"/>
                <a:gd name="T23" fmla="*/ 183 h 614"/>
                <a:gd name="T24" fmla="*/ 29 w 694"/>
                <a:gd name="T25" fmla="*/ 235 h 614"/>
                <a:gd name="T26" fmla="*/ 30 w 694"/>
                <a:gd name="T27" fmla="*/ 300 h 614"/>
                <a:gd name="T28" fmla="*/ 471 w 694"/>
                <a:gd name="T29" fmla="*/ 300 h 614"/>
                <a:gd name="T30" fmla="*/ 107 w 694"/>
                <a:gd name="T31" fmla="*/ 376 h 614"/>
                <a:gd name="T32" fmla="*/ 29 w 694"/>
                <a:gd name="T33" fmla="*/ 424 h 614"/>
                <a:gd name="T34" fmla="*/ 0 w 694"/>
                <a:gd name="T35" fmla="*/ 472 h 614"/>
                <a:gd name="T36" fmla="*/ 134 w 694"/>
                <a:gd name="T37" fmla="*/ 516 h 614"/>
                <a:gd name="T38" fmla="*/ 192 w 694"/>
                <a:gd name="T39" fmla="*/ 587 h 614"/>
                <a:gd name="T40" fmla="*/ 421 w 694"/>
                <a:gd name="T41" fmla="*/ 603 h 614"/>
                <a:gd name="T42" fmla="*/ 298 w 694"/>
                <a:gd name="T43" fmla="*/ 190 h 614"/>
                <a:gd name="T44" fmla="*/ 198 w 694"/>
                <a:gd name="T45" fmla="*/ 188 h 614"/>
                <a:gd name="T46" fmla="*/ 273 w 694"/>
                <a:gd name="T47" fmla="*/ 278 h 614"/>
                <a:gd name="T48" fmla="*/ 358 w 694"/>
                <a:gd name="T49" fmla="*/ 234 h 614"/>
                <a:gd name="T50" fmla="*/ 358 w 694"/>
                <a:gd name="T51" fmla="*/ 191 h 614"/>
                <a:gd name="T52" fmla="*/ 196 w 694"/>
                <a:gd name="T53" fmla="*/ 140 h 614"/>
                <a:gd name="T54" fmla="*/ 332 w 694"/>
                <a:gd name="T55" fmla="*/ 140 h 614"/>
                <a:gd name="T56" fmla="*/ 399 w 694"/>
                <a:gd name="T57" fmla="*/ 185 h 614"/>
                <a:gd name="T58" fmla="*/ 110 w 694"/>
                <a:gd name="T59" fmla="*/ 416 h 614"/>
                <a:gd name="T60" fmla="*/ 191 w 694"/>
                <a:gd name="T61" fmla="*/ 511 h 614"/>
                <a:gd name="T62" fmla="*/ 192 w 694"/>
                <a:gd name="T63" fmla="*/ 560 h 614"/>
                <a:gd name="T64" fmla="*/ 311 w 694"/>
                <a:gd name="T65" fmla="*/ 417 h 614"/>
                <a:gd name="T66" fmla="*/ 399 w 694"/>
                <a:gd name="T67" fmla="*/ 373 h 614"/>
                <a:gd name="T68" fmla="*/ 203 w 694"/>
                <a:gd name="T69" fmla="*/ 467 h 614"/>
                <a:gd name="T70" fmla="*/ 311 w 694"/>
                <a:gd name="T71" fmla="*/ 511 h 614"/>
                <a:gd name="T72" fmla="*/ 401 w 694"/>
                <a:gd name="T73" fmla="*/ 561 h 614"/>
                <a:gd name="T74" fmla="*/ 298 w 694"/>
                <a:gd name="T75" fmla="*/ 567 h 614"/>
                <a:gd name="T76" fmla="*/ 488 w 694"/>
                <a:gd name="T77" fmla="*/ 424 h 614"/>
                <a:gd name="T78" fmla="*/ 414 w 694"/>
                <a:gd name="T79" fmla="*/ 423 h 614"/>
                <a:gd name="T80" fmla="*/ 637 w 694"/>
                <a:gd name="T81" fmla="*/ 511 h 614"/>
                <a:gd name="T82" fmla="*/ 633 w 694"/>
                <a:gd name="T83" fmla="*/ 566 h 614"/>
                <a:gd name="T84" fmla="*/ 551 w 694"/>
                <a:gd name="T85" fmla="*/ 567 h 614"/>
                <a:gd name="T86" fmla="*/ 429 w 694"/>
                <a:gd name="T87" fmla="*/ 518 h 614"/>
                <a:gd name="T88" fmla="*/ 415 w 694"/>
                <a:gd name="T89" fmla="*/ 474 h 614"/>
                <a:gd name="T90" fmla="*/ 489 w 694"/>
                <a:gd name="T91" fmla="*/ 424 h 614"/>
                <a:gd name="T92" fmla="*/ 656 w 694"/>
                <a:gd name="T93" fmla="*/ 321 h 614"/>
                <a:gd name="T94" fmla="*/ 651 w 694"/>
                <a:gd name="T95" fmla="*/ 377 h 614"/>
                <a:gd name="T96" fmla="*/ 413 w 694"/>
                <a:gd name="T97" fmla="*/ 379 h 614"/>
                <a:gd name="T98" fmla="*/ 651 w 694"/>
                <a:gd name="T99" fmla="*/ 376 h 614"/>
                <a:gd name="T100" fmla="*/ 582 w 694"/>
                <a:gd name="T101" fmla="*/ 371 h 614"/>
                <a:gd name="T102" fmla="*/ 182 w 694"/>
                <a:gd name="T103" fmla="*/ 371 h 614"/>
                <a:gd name="T104" fmla="*/ 636 w 694"/>
                <a:gd name="T105" fmla="*/ 330 h 614"/>
                <a:gd name="T106" fmla="*/ 569 w 694"/>
                <a:gd name="T107" fmla="*/ 298 h 614"/>
                <a:gd name="T108" fmla="*/ 661 w 694"/>
                <a:gd name="T109" fmla="*/ 276 h 614"/>
                <a:gd name="T110" fmla="*/ 664 w 694"/>
                <a:gd name="T111" fmla="*/ 23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4" h="614">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0" name="Freeform 14"/>
            <p:cNvSpPr>
              <a:spLocks/>
            </p:cNvSpPr>
            <p:nvPr/>
          </p:nvSpPr>
          <p:spPr bwMode="auto">
            <a:xfrm>
              <a:off x="3669" y="1251"/>
              <a:ext cx="59" cy="57"/>
            </a:xfrm>
            <a:custGeom>
              <a:avLst/>
              <a:gdLst>
                <a:gd name="T0" fmla="*/ 20 w 25"/>
                <a:gd name="T1" fmla="*/ 16 h 24"/>
                <a:gd name="T2" fmla="*/ 15 w 25"/>
                <a:gd name="T3" fmla="*/ 0 h 24"/>
                <a:gd name="T4" fmla="*/ 0 w 25"/>
                <a:gd name="T5" fmla="*/ 9 h 24"/>
                <a:gd name="T6" fmla="*/ 6 w 25"/>
                <a:gd name="T7" fmla="*/ 24 h 24"/>
                <a:gd name="T8" fmla="*/ 20 w 25"/>
                <a:gd name="T9" fmla="*/ 16 h 24"/>
                <a:gd name="T10" fmla="*/ 20 w 25"/>
                <a:gd name="T11" fmla="*/ 16 h 24"/>
              </a:gdLst>
              <a:ahLst/>
              <a:cxnLst>
                <a:cxn ang="0">
                  <a:pos x="T0" y="T1"/>
                </a:cxn>
                <a:cxn ang="0">
                  <a:pos x="T2" y="T3"/>
                </a:cxn>
                <a:cxn ang="0">
                  <a:pos x="T4" y="T5"/>
                </a:cxn>
                <a:cxn ang="0">
                  <a:pos x="T6" y="T7"/>
                </a:cxn>
                <a:cxn ang="0">
                  <a:pos x="T8" y="T9"/>
                </a:cxn>
                <a:cxn ang="0">
                  <a:pos x="T10" y="T11"/>
                </a:cxn>
              </a:cxnLst>
              <a:rect l="0" t="0" r="r" b="b"/>
              <a:pathLst>
                <a:path w="25" h="24">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1" name="Freeform 15"/>
            <p:cNvSpPr>
              <a:spLocks/>
            </p:cNvSpPr>
            <p:nvPr/>
          </p:nvSpPr>
          <p:spPr bwMode="auto">
            <a:xfrm>
              <a:off x="3605" y="1256"/>
              <a:ext cx="274" cy="302"/>
            </a:xfrm>
            <a:custGeom>
              <a:avLst/>
              <a:gdLst>
                <a:gd name="T0" fmla="*/ 86 w 116"/>
                <a:gd name="T1" fmla="*/ 36 h 128"/>
                <a:gd name="T2" fmla="*/ 35 w 116"/>
                <a:gd name="T3" fmla="*/ 11 h 128"/>
                <a:gd name="T4" fmla="*/ 7 w 116"/>
                <a:gd name="T5" fmla="*/ 59 h 128"/>
                <a:gd name="T6" fmla="*/ 31 w 116"/>
                <a:gd name="T7" fmla="*/ 93 h 128"/>
                <a:gd name="T8" fmla="*/ 10 w 116"/>
                <a:gd name="T9" fmla="*/ 120 h 128"/>
                <a:gd name="T10" fmla="*/ 116 w 116"/>
                <a:gd name="T11" fmla="*/ 84 h 128"/>
                <a:gd name="T12" fmla="*/ 86 w 116"/>
                <a:gd name="T13" fmla="*/ 76 h 128"/>
                <a:gd name="T14" fmla="*/ 86 w 116"/>
                <a:gd name="T15" fmla="*/ 3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8">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2" name="Freeform 16"/>
            <p:cNvSpPr>
              <a:spLocks/>
            </p:cNvSpPr>
            <p:nvPr/>
          </p:nvSpPr>
          <p:spPr bwMode="auto">
            <a:xfrm>
              <a:off x="3631" y="1454"/>
              <a:ext cx="248" cy="109"/>
            </a:xfrm>
            <a:custGeom>
              <a:avLst/>
              <a:gdLst>
                <a:gd name="T0" fmla="*/ 105 w 105"/>
                <a:gd name="T1" fmla="*/ 0 h 46"/>
                <a:gd name="T2" fmla="*/ 49 w 105"/>
                <a:gd name="T3" fmla="*/ 11 h 46"/>
                <a:gd name="T4" fmla="*/ 0 w 105"/>
                <a:gd name="T5" fmla="*/ 33 h 46"/>
                <a:gd name="T6" fmla="*/ 56 w 105"/>
                <a:gd name="T7" fmla="*/ 36 h 46"/>
                <a:gd name="T8" fmla="*/ 105 w 105"/>
                <a:gd name="T9" fmla="*/ 0 h 46"/>
              </a:gdLst>
              <a:ahLst/>
              <a:cxnLst>
                <a:cxn ang="0">
                  <a:pos x="T0" y="T1"/>
                </a:cxn>
                <a:cxn ang="0">
                  <a:pos x="T2" y="T3"/>
                </a:cxn>
                <a:cxn ang="0">
                  <a:pos x="T4" y="T5"/>
                </a:cxn>
                <a:cxn ang="0">
                  <a:pos x="T6" y="T7"/>
                </a:cxn>
                <a:cxn ang="0">
                  <a:pos x="T8" y="T9"/>
                </a:cxn>
              </a:cxnLst>
              <a:rect l="0" t="0" r="r" b="b"/>
              <a:pathLst>
                <a:path w="105" h="46">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3" name="Freeform 17"/>
            <p:cNvSpPr>
              <a:spLocks/>
            </p:cNvSpPr>
            <p:nvPr/>
          </p:nvSpPr>
          <p:spPr bwMode="auto">
            <a:xfrm>
              <a:off x="3733" y="1483"/>
              <a:ext cx="68" cy="37"/>
            </a:xfrm>
            <a:custGeom>
              <a:avLst/>
              <a:gdLst>
                <a:gd name="T0" fmla="*/ 0 w 29"/>
                <a:gd name="T1" fmla="*/ 9 h 16"/>
                <a:gd name="T2" fmla="*/ 27 w 29"/>
                <a:gd name="T3" fmla="*/ 1 h 16"/>
                <a:gd name="T4" fmla="*/ 17 w 29"/>
                <a:gd name="T5" fmla="*/ 16 h 16"/>
                <a:gd name="T6" fmla="*/ 0 w 29"/>
                <a:gd name="T7" fmla="*/ 9 h 16"/>
              </a:gdLst>
              <a:ahLst/>
              <a:cxnLst>
                <a:cxn ang="0">
                  <a:pos x="T0" y="T1"/>
                </a:cxn>
                <a:cxn ang="0">
                  <a:pos x="T2" y="T3"/>
                </a:cxn>
                <a:cxn ang="0">
                  <a:pos x="T4" y="T5"/>
                </a:cxn>
                <a:cxn ang="0">
                  <a:pos x="T6" y="T7"/>
                </a:cxn>
              </a:cxnLst>
              <a:rect l="0" t="0" r="r" b="b"/>
              <a:pathLst>
                <a:path w="29" h="16">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4" name="Freeform 18"/>
            <p:cNvSpPr>
              <a:spLocks/>
            </p:cNvSpPr>
            <p:nvPr/>
          </p:nvSpPr>
          <p:spPr bwMode="auto">
            <a:xfrm>
              <a:off x="3414" y="1116"/>
              <a:ext cx="605" cy="584"/>
            </a:xfrm>
            <a:custGeom>
              <a:avLst/>
              <a:gdLst>
                <a:gd name="T0" fmla="*/ 42 w 605"/>
                <a:gd name="T1" fmla="*/ 582 h 584"/>
                <a:gd name="T2" fmla="*/ 66 w 605"/>
                <a:gd name="T3" fmla="*/ 570 h 584"/>
                <a:gd name="T4" fmla="*/ 57 w 605"/>
                <a:gd name="T5" fmla="*/ 485 h 584"/>
                <a:gd name="T6" fmla="*/ 31 w 605"/>
                <a:gd name="T7" fmla="*/ 227 h 584"/>
                <a:gd name="T8" fmla="*/ 298 w 605"/>
                <a:gd name="T9" fmla="*/ 38 h 584"/>
                <a:gd name="T10" fmla="*/ 565 w 605"/>
                <a:gd name="T11" fmla="*/ 215 h 584"/>
                <a:gd name="T12" fmla="*/ 550 w 605"/>
                <a:gd name="T13" fmla="*/ 492 h 584"/>
                <a:gd name="T14" fmla="*/ 546 w 605"/>
                <a:gd name="T15" fmla="*/ 570 h 584"/>
                <a:gd name="T16" fmla="*/ 579 w 605"/>
                <a:gd name="T17" fmla="*/ 584 h 584"/>
                <a:gd name="T18" fmla="*/ 586 w 605"/>
                <a:gd name="T19" fmla="*/ 511 h 584"/>
                <a:gd name="T20" fmla="*/ 605 w 605"/>
                <a:gd name="T21" fmla="*/ 196 h 584"/>
                <a:gd name="T22" fmla="*/ 295 w 605"/>
                <a:gd name="T23" fmla="*/ 0 h 584"/>
                <a:gd name="T24" fmla="*/ 0 w 605"/>
                <a:gd name="T25" fmla="*/ 218 h 584"/>
                <a:gd name="T26" fmla="*/ 33 w 605"/>
                <a:gd name="T27" fmla="*/ 496 h 584"/>
                <a:gd name="T28" fmla="*/ 42 w 605"/>
                <a:gd name="T29" fmla="*/ 582 h 584"/>
                <a:gd name="T30" fmla="*/ 42 w 605"/>
                <a:gd name="T31" fmla="*/ 582 h 584"/>
                <a:gd name="T32" fmla="*/ 42 w 605"/>
                <a:gd name="T33" fmla="*/ 58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5" h="584">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5" name="Freeform 19"/>
            <p:cNvSpPr>
              <a:spLocks/>
            </p:cNvSpPr>
            <p:nvPr/>
          </p:nvSpPr>
          <p:spPr bwMode="auto">
            <a:xfrm>
              <a:off x="3461" y="2565"/>
              <a:ext cx="503" cy="578"/>
            </a:xfrm>
            <a:custGeom>
              <a:avLst/>
              <a:gdLst>
                <a:gd name="T0" fmla="*/ 0 w 213"/>
                <a:gd name="T1" fmla="*/ 0 h 245"/>
                <a:gd name="T2" fmla="*/ 6 w 213"/>
                <a:gd name="T3" fmla="*/ 245 h 245"/>
                <a:gd name="T4" fmla="*/ 40 w 213"/>
                <a:gd name="T5" fmla="*/ 245 h 245"/>
                <a:gd name="T6" fmla="*/ 210 w 213"/>
                <a:gd name="T7" fmla="*/ 245 h 245"/>
                <a:gd name="T8" fmla="*/ 213 w 213"/>
                <a:gd name="T9" fmla="*/ 245 h 245"/>
                <a:gd name="T10" fmla="*/ 208 w 213"/>
                <a:gd name="T11" fmla="*/ 7 h 245"/>
                <a:gd name="T12" fmla="*/ 0 w 213"/>
                <a:gd name="T13" fmla="*/ 0 h 245"/>
                <a:gd name="T14" fmla="*/ 0 w 213"/>
                <a:gd name="T15" fmla="*/ 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45">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6" name="Freeform 20"/>
            <p:cNvSpPr>
              <a:spLocks/>
            </p:cNvSpPr>
            <p:nvPr/>
          </p:nvSpPr>
          <p:spPr bwMode="auto">
            <a:xfrm>
              <a:off x="3695" y="2567"/>
              <a:ext cx="33" cy="576"/>
            </a:xfrm>
            <a:custGeom>
              <a:avLst/>
              <a:gdLst>
                <a:gd name="T0" fmla="*/ 0 w 14"/>
                <a:gd name="T1" fmla="*/ 0 h 244"/>
                <a:gd name="T2" fmla="*/ 6 w 14"/>
                <a:gd name="T3" fmla="*/ 244 h 244"/>
                <a:gd name="T4" fmla="*/ 14 w 14"/>
                <a:gd name="T5" fmla="*/ 244 h 244"/>
                <a:gd name="T6" fmla="*/ 11 w 14"/>
                <a:gd name="T7" fmla="*/ 1 h 244"/>
                <a:gd name="T8" fmla="*/ 0 w 14"/>
                <a:gd name="T9" fmla="*/ 0 h 244"/>
              </a:gdLst>
              <a:ahLst/>
              <a:cxnLst>
                <a:cxn ang="0">
                  <a:pos x="T0" y="T1"/>
                </a:cxn>
                <a:cxn ang="0">
                  <a:pos x="T2" y="T3"/>
                </a:cxn>
                <a:cxn ang="0">
                  <a:pos x="T4" y="T5"/>
                </a:cxn>
                <a:cxn ang="0">
                  <a:pos x="T6" y="T7"/>
                </a:cxn>
                <a:cxn ang="0">
                  <a:pos x="T8" y="T9"/>
                </a:cxn>
              </a:cxnLst>
              <a:rect l="0" t="0" r="r" b="b"/>
              <a:pathLst>
                <a:path w="14" h="244">
                  <a:moveTo>
                    <a:pt x="0" y="0"/>
                  </a:moveTo>
                  <a:cubicBezTo>
                    <a:pt x="6" y="244"/>
                    <a:pt x="6" y="244"/>
                    <a:pt x="6" y="244"/>
                  </a:cubicBezTo>
                  <a:cubicBezTo>
                    <a:pt x="8" y="244"/>
                    <a:pt x="11" y="244"/>
                    <a:pt x="14" y="244"/>
                  </a:cubicBezTo>
                  <a:cubicBezTo>
                    <a:pt x="11" y="1"/>
                    <a:pt x="11" y="1"/>
                    <a:pt x="11" y="1"/>
                  </a:cubicBezTo>
                  <a:lnTo>
                    <a:pt x="0" y="0"/>
                  </a:ln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7" name="Freeform 21"/>
            <p:cNvSpPr>
              <a:spLocks/>
            </p:cNvSpPr>
            <p:nvPr/>
          </p:nvSpPr>
          <p:spPr bwMode="auto">
            <a:xfrm>
              <a:off x="3095" y="2076"/>
              <a:ext cx="357" cy="356"/>
            </a:xfrm>
            <a:custGeom>
              <a:avLst/>
              <a:gdLst>
                <a:gd name="T0" fmla="*/ 0 w 357"/>
                <a:gd name="T1" fmla="*/ 0 h 356"/>
                <a:gd name="T2" fmla="*/ 21 w 357"/>
                <a:gd name="T3" fmla="*/ 356 h 356"/>
                <a:gd name="T4" fmla="*/ 357 w 357"/>
                <a:gd name="T5" fmla="*/ 356 h 356"/>
                <a:gd name="T6" fmla="*/ 343 w 357"/>
                <a:gd name="T7" fmla="*/ 11 h 356"/>
                <a:gd name="T8" fmla="*/ 0 w 357"/>
                <a:gd name="T9" fmla="*/ 0 h 356"/>
                <a:gd name="T10" fmla="*/ 0 w 357"/>
                <a:gd name="T11" fmla="*/ 0 h 356"/>
                <a:gd name="T12" fmla="*/ 0 w 357"/>
                <a:gd name="T13" fmla="*/ 0 h 356"/>
                <a:gd name="T14" fmla="*/ 0 w 357"/>
                <a:gd name="T15" fmla="*/ 0 h 356"/>
                <a:gd name="T16" fmla="*/ 0 w 357"/>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356">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8" name="Freeform 22"/>
            <p:cNvSpPr>
              <a:spLocks/>
            </p:cNvSpPr>
            <p:nvPr/>
          </p:nvSpPr>
          <p:spPr bwMode="auto">
            <a:xfrm>
              <a:off x="3969" y="2076"/>
              <a:ext cx="355" cy="356"/>
            </a:xfrm>
            <a:custGeom>
              <a:avLst/>
              <a:gdLst>
                <a:gd name="T0" fmla="*/ 0 w 355"/>
                <a:gd name="T1" fmla="*/ 0 h 356"/>
                <a:gd name="T2" fmla="*/ 12 w 355"/>
                <a:gd name="T3" fmla="*/ 356 h 356"/>
                <a:gd name="T4" fmla="*/ 355 w 355"/>
                <a:gd name="T5" fmla="*/ 356 h 356"/>
                <a:gd name="T6" fmla="*/ 347 w 355"/>
                <a:gd name="T7" fmla="*/ 0 h 356"/>
                <a:gd name="T8" fmla="*/ 0 w 355"/>
                <a:gd name="T9" fmla="*/ 0 h 356"/>
                <a:gd name="T10" fmla="*/ 0 w 355"/>
                <a:gd name="T11" fmla="*/ 0 h 356"/>
                <a:gd name="T12" fmla="*/ 0 w 355"/>
                <a:gd name="T13" fmla="*/ 0 h 356"/>
                <a:gd name="T14" fmla="*/ 0 w 355"/>
                <a:gd name="T15" fmla="*/ 0 h 356"/>
                <a:gd name="T16" fmla="*/ 0 w 355"/>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6">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9" name="Freeform 23"/>
            <p:cNvSpPr>
              <a:spLocks noEditPoints="1"/>
            </p:cNvSpPr>
            <p:nvPr/>
          </p:nvSpPr>
          <p:spPr bwMode="auto">
            <a:xfrm>
              <a:off x="3000" y="1608"/>
              <a:ext cx="1635" cy="479"/>
            </a:xfrm>
            <a:custGeom>
              <a:avLst/>
              <a:gdLst>
                <a:gd name="T0" fmla="*/ 310 w 692"/>
                <a:gd name="T1" fmla="*/ 0 h 203"/>
                <a:gd name="T2" fmla="*/ 310 w 692"/>
                <a:gd name="T3" fmla="*/ 0 h 203"/>
                <a:gd name="T4" fmla="*/ 310 w 692"/>
                <a:gd name="T5" fmla="*/ 0 h 203"/>
                <a:gd name="T6" fmla="*/ 310 w 692"/>
                <a:gd name="T7" fmla="*/ 0 h 203"/>
                <a:gd name="T8" fmla="*/ 310 w 692"/>
                <a:gd name="T9" fmla="*/ 0 h 203"/>
                <a:gd name="T10" fmla="*/ 251 w 692"/>
                <a:gd name="T11" fmla="*/ 25 h 203"/>
                <a:gd name="T12" fmla="*/ 15 w 692"/>
                <a:gd name="T13" fmla="*/ 131 h 203"/>
                <a:gd name="T14" fmla="*/ 0 w 692"/>
                <a:gd name="T15" fmla="*/ 138 h 203"/>
                <a:gd name="T16" fmla="*/ 0 w 692"/>
                <a:gd name="T17" fmla="*/ 157 h 203"/>
                <a:gd name="T18" fmla="*/ 115 w 692"/>
                <a:gd name="T19" fmla="*/ 105 h 203"/>
                <a:gd name="T20" fmla="*/ 308 w 692"/>
                <a:gd name="T21" fmla="*/ 16 h 203"/>
                <a:gd name="T22" fmla="*/ 309 w 692"/>
                <a:gd name="T23" fmla="*/ 9 h 203"/>
                <a:gd name="T24" fmla="*/ 309 w 692"/>
                <a:gd name="T25" fmla="*/ 7 h 203"/>
                <a:gd name="T26" fmla="*/ 309 w 692"/>
                <a:gd name="T27" fmla="*/ 9 h 203"/>
                <a:gd name="T28" fmla="*/ 309 w 692"/>
                <a:gd name="T29" fmla="*/ 9 h 203"/>
                <a:gd name="T30" fmla="*/ 308 w 692"/>
                <a:gd name="T31" fmla="*/ 16 h 203"/>
                <a:gd name="T32" fmla="*/ 321 w 692"/>
                <a:gd name="T33" fmla="*/ 21 h 203"/>
                <a:gd name="T34" fmla="*/ 538 w 692"/>
                <a:gd name="T35" fmla="*/ 131 h 203"/>
                <a:gd name="T36" fmla="*/ 674 w 692"/>
                <a:gd name="T37" fmla="*/ 194 h 203"/>
                <a:gd name="T38" fmla="*/ 674 w 692"/>
                <a:gd name="T39" fmla="*/ 194 h 203"/>
                <a:gd name="T40" fmla="*/ 692 w 692"/>
                <a:gd name="T41" fmla="*/ 203 h 203"/>
                <a:gd name="T42" fmla="*/ 692 w 692"/>
                <a:gd name="T43" fmla="*/ 184 h 203"/>
                <a:gd name="T44" fmla="*/ 310 w 692"/>
                <a:gd name="T45" fmla="*/ 0 h 203"/>
                <a:gd name="T46" fmla="*/ 193 w 692"/>
                <a:gd name="T47" fmla="*/ 56 h 203"/>
                <a:gd name="T48" fmla="*/ 193 w 692"/>
                <a:gd name="T49" fmla="*/ 57 h 203"/>
                <a:gd name="T50" fmla="*/ 193 w 692"/>
                <a:gd name="T51" fmla="*/ 57 h 203"/>
                <a:gd name="T52" fmla="*/ 193 w 692"/>
                <a:gd name="T53" fmla="*/ 56 h 203"/>
                <a:gd name="T54" fmla="*/ 198 w 692"/>
                <a:gd name="T55" fmla="*/ 54 h 203"/>
                <a:gd name="T56" fmla="*/ 193 w 692"/>
                <a:gd name="T57" fmla="*/ 5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2" h="203">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0" name="Freeform 24"/>
            <p:cNvSpPr>
              <a:spLocks/>
            </p:cNvSpPr>
            <p:nvPr/>
          </p:nvSpPr>
          <p:spPr bwMode="auto">
            <a:xfrm>
              <a:off x="3473" y="3143"/>
              <a:ext cx="491" cy="12"/>
            </a:xfrm>
            <a:custGeom>
              <a:avLst/>
              <a:gdLst>
                <a:gd name="T0" fmla="*/ 34 w 208"/>
                <a:gd name="T1" fmla="*/ 0 h 5"/>
                <a:gd name="T2" fmla="*/ 0 w 208"/>
                <a:gd name="T3" fmla="*/ 0 h 5"/>
                <a:gd name="T4" fmla="*/ 0 w 208"/>
                <a:gd name="T5" fmla="*/ 5 h 5"/>
                <a:gd name="T6" fmla="*/ 36 w 208"/>
                <a:gd name="T7" fmla="*/ 5 h 5"/>
                <a:gd name="T8" fmla="*/ 208 w 208"/>
                <a:gd name="T9" fmla="*/ 4 h 5"/>
                <a:gd name="T10" fmla="*/ 208 w 208"/>
                <a:gd name="T11" fmla="*/ 0 h 5"/>
                <a:gd name="T12" fmla="*/ 205 w 208"/>
                <a:gd name="T13" fmla="*/ 0 h 5"/>
                <a:gd name="T14" fmla="*/ 34 w 20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5">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81" name="Group 33"/>
          <p:cNvGrpSpPr>
            <a:grpSpLocks noChangeAspect="1"/>
          </p:cNvGrpSpPr>
          <p:nvPr/>
        </p:nvGrpSpPr>
        <p:grpSpPr bwMode="auto">
          <a:xfrm>
            <a:off x="1286246" y="3786849"/>
            <a:ext cx="1404951" cy="1936836"/>
            <a:chOff x="3359" y="1523"/>
            <a:chExt cx="943" cy="1170"/>
          </a:xfrm>
        </p:grpSpPr>
        <p:sp>
          <p:nvSpPr>
            <p:cNvPr id="82" name="Freeform 34"/>
            <p:cNvSpPr>
              <a:spLocks/>
            </p:cNvSpPr>
            <p:nvPr/>
          </p:nvSpPr>
          <p:spPr bwMode="auto">
            <a:xfrm>
              <a:off x="3359" y="1523"/>
              <a:ext cx="943" cy="922"/>
            </a:xfrm>
            <a:custGeom>
              <a:avLst/>
              <a:gdLst>
                <a:gd name="T0" fmla="*/ 213 w 399"/>
                <a:gd name="T1" fmla="*/ 385 h 390"/>
                <a:gd name="T2" fmla="*/ 369 w 399"/>
                <a:gd name="T3" fmla="*/ 198 h 390"/>
                <a:gd name="T4" fmla="*/ 63 w 399"/>
                <a:gd name="T5" fmla="*/ 117 h 390"/>
                <a:gd name="T6" fmla="*/ 213 w 399"/>
                <a:gd name="T7" fmla="*/ 385 h 390"/>
              </a:gdLst>
              <a:ahLst/>
              <a:cxnLst>
                <a:cxn ang="0">
                  <a:pos x="T0" y="T1"/>
                </a:cxn>
                <a:cxn ang="0">
                  <a:pos x="T2" y="T3"/>
                </a:cxn>
                <a:cxn ang="0">
                  <a:pos x="T4" y="T5"/>
                </a:cxn>
                <a:cxn ang="0">
                  <a:pos x="T6" y="T7"/>
                </a:cxn>
              </a:cxnLst>
              <a:rect l="0" t="0" r="r" b="b"/>
              <a:pathLst>
                <a:path w="399" h="39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3" name="Freeform 35"/>
            <p:cNvSpPr>
              <a:spLocks/>
            </p:cNvSpPr>
            <p:nvPr/>
          </p:nvSpPr>
          <p:spPr bwMode="auto">
            <a:xfrm>
              <a:off x="3565" y="1904"/>
              <a:ext cx="562" cy="789"/>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4" name="Freeform 36"/>
            <p:cNvSpPr>
              <a:spLocks/>
            </p:cNvSpPr>
            <p:nvPr/>
          </p:nvSpPr>
          <p:spPr bwMode="auto">
            <a:xfrm>
              <a:off x="3553" y="1620"/>
              <a:ext cx="596" cy="192"/>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5" name="Freeform 37"/>
            <p:cNvSpPr>
              <a:spLocks/>
            </p:cNvSpPr>
            <p:nvPr/>
          </p:nvSpPr>
          <p:spPr bwMode="auto">
            <a:xfrm>
              <a:off x="3407" y="1788"/>
              <a:ext cx="305" cy="661"/>
            </a:xfrm>
            <a:custGeom>
              <a:avLst/>
              <a:gdLst>
                <a:gd name="T0" fmla="*/ 92 w 129"/>
                <a:gd name="T1" fmla="*/ 257 h 280"/>
                <a:gd name="T2" fmla="*/ 89 w 129"/>
                <a:gd name="T3" fmla="*/ 220 h 280"/>
                <a:gd name="T4" fmla="*/ 50 w 129"/>
                <a:gd name="T5" fmla="*/ 234 h 280"/>
                <a:gd name="T6" fmla="*/ 64 w 129"/>
                <a:gd name="T7" fmla="*/ 186 h 280"/>
                <a:gd name="T8" fmla="*/ 30 w 129"/>
                <a:gd name="T9" fmla="*/ 184 h 280"/>
                <a:gd name="T10" fmla="*/ 45 w 129"/>
                <a:gd name="T11" fmla="*/ 146 h 280"/>
                <a:gd name="T12" fmla="*/ 11 w 129"/>
                <a:gd name="T13" fmla="*/ 133 h 280"/>
                <a:gd name="T14" fmla="*/ 48 w 129"/>
                <a:gd name="T15" fmla="*/ 104 h 280"/>
                <a:gd name="T16" fmla="*/ 16 w 129"/>
                <a:gd name="T17" fmla="*/ 82 h 280"/>
                <a:gd name="T18" fmla="*/ 45 w 129"/>
                <a:gd name="T19" fmla="*/ 64 h 280"/>
                <a:gd name="T20" fmla="*/ 28 w 129"/>
                <a:gd name="T21" fmla="*/ 35 h 280"/>
                <a:gd name="T22" fmla="*/ 47 w 129"/>
                <a:gd name="T23" fmla="*/ 15 h 280"/>
                <a:gd name="T24" fmla="*/ 72 w 129"/>
                <a:gd name="T25" fmla="*/ 8 h 280"/>
                <a:gd name="T26" fmla="*/ 23 w 129"/>
                <a:gd name="T27" fmla="*/ 25 h 280"/>
                <a:gd name="T28" fmla="*/ 35 w 129"/>
                <a:gd name="T29" fmla="*/ 62 h 280"/>
                <a:gd name="T30" fmla="*/ 8 w 129"/>
                <a:gd name="T31" fmla="*/ 84 h 280"/>
                <a:gd name="T32" fmla="*/ 34 w 129"/>
                <a:gd name="T33" fmla="*/ 106 h 280"/>
                <a:gd name="T34" fmla="*/ 1 w 129"/>
                <a:gd name="T35" fmla="*/ 140 h 280"/>
                <a:gd name="T36" fmla="*/ 34 w 129"/>
                <a:gd name="T37" fmla="*/ 154 h 280"/>
                <a:gd name="T38" fmla="*/ 22 w 129"/>
                <a:gd name="T39" fmla="*/ 187 h 280"/>
                <a:gd name="T40" fmla="*/ 53 w 129"/>
                <a:gd name="T41" fmla="*/ 190 h 280"/>
                <a:gd name="T42" fmla="*/ 41 w 129"/>
                <a:gd name="T43" fmla="*/ 237 h 280"/>
                <a:gd name="T44" fmla="*/ 80 w 129"/>
                <a:gd name="T45" fmla="*/ 231 h 280"/>
                <a:gd name="T46" fmla="*/ 100 w 129"/>
                <a:gd name="T47" fmla="*/ 273 h 280"/>
                <a:gd name="T48" fmla="*/ 129 w 129"/>
                <a:gd name="T49" fmla="*/ 249 h 280"/>
                <a:gd name="T50" fmla="*/ 92 w 129"/>
                <a:gd name="T51" fmla="*/ 25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 h="28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6" name="Freeform 38"/>
            <p:cNvSpPr>
              <a:spLocks/>
            </p:cNvSpPr>
            <p:nvPr/>
          </p:nvSpPr>
          <p:spPr bwMode="auto">
            <a:xfrm>
              <a:off x="3884" y="1779"/>
              <a:ext cx="392" cy="666"/>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87" name="Group 43"/>
          <p:cNvGrpSpPr>
            <a:grpSpLocks noChangeAspect="1"/>
          </p:cNvGrpSpPr>
          <p:nvPr/>
        </p:nvGrpSpPr>
        <p:grpSpPr bwMode="auto">
          <a:xfrm>
            <a:off x="876300" y="4175875"/>
            <a:ext cx="1122760" cy="1547812"/>
            <a:chOff x="3367" y="1523"/>
            <a:chExt cx="943" cy="1170"/>
          </a:xfrm>
        </p:grpSpPr>
        <p:sp>
          <p:nvSpPr>
            <p:cNvPr id="88"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9"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0"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1"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2"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3"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94" name="Group 93"/>
          <p:cNvGrpSpPr/>
          <p:nvPr/>
        </p:nvGrpSpPr>
        <p:grpSpPr>
          <a:xfrm>
            <a:off x="-16478" y="3625199"/>
            <a:ext cx="1272587" cy="2098489"/>
            <a:chOff x="-3496" y="4350236"/>
            <a:chExt cx="1696783" cy="2518186"/>
          </a:xfrm>
        </p:grpSpPr>
        <p:sp>
          <p:nvSpPr>
            <p:cNvPr id="95" name="Freeform 34"/>
            <p:cNvSpPr>
              <a:spLocks/>
            </p:cNvSpPr>
            <p:nvPr/>
          </p:nvSpPr>
          <p:spPr bwMode="auto">
            <a:xfrm>
              <a:off x="-1588" y="4440962"/>
              <a:ext cx="1615212" cy="1820141"/>
            </a:xfrm>
            <a:custGeom>
              <a:avLst/>
              <a:gdLst/>
              <a:ahLst/>
              <a:cxnLst/>
              <a:rect l="l" t="t" r="r" b="b"/>
              <a:pathLst>
                <a:path w="1615212" h="1820141">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6" name="Freeform 35"/>
            <p:cNvSpPr>
              <a:spLocks/>
            </p:cNvSpPr>
            <p:nvPr/>
          </p:nvSpPr>
          <p:spPr bwMode="auto">
            <a:xfrm>
              <a:off x="24666" y="5016746"/>
              <a:ext cx="1318938" cy="1851676"/>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7" name="Freeform 36"/>
            <p:cNvSpPr>
              <a:spLocks/>
            </p:cNvSpPr>
            <p:nvPr/>
          </p:nvSpPr>
          <p:spPr bwMode="auto">
            <a:xfrm>
              <a:off x="-3496" y="4350236"/>
              <a:ext cx="1398732" cy="450598"/>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8" name="Freeform 38"/>
            <p:cNvSpPr>
              <a:spLocks/>
            </p:cNvSpPr>
            <p:nvPr/>
          </p:nvSpPr>
          <p:spPr bwMode="auto">
            <a:xfrm>
              <a:off x="773316" y="4723387"/>
              <a:ext cx="919971" cy="1563012"/>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99" name="Group 43"/>
          <p:cNvGrpSpPr>
            <a:grpSpLocks noChangeAspect="1"/>
          </p:cNvGrpSpPr>
          <p:nvPr/>
        </p:nvGrpSpPr>
        <p:grpSpPr bwMode="auto">
          <a:xfrm>
            <a:off x="2183501" y="3810395"/>
            <a:ext cx="1387874" cy="1913292"/>
            <a:chOff x="3367" y="1523"/>
            <a:chExt cx="943" cy="1170"/>
          </a:xfrm>
        </p:grpSpPr>
        <p:sp>
          <p:nvSpPr>
            <p:cNvPr id="100"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1"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2"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3"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4"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5"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106" name="Group 105"/>
          <p:cNvGrpSpPr/>
          <p:nvPr/>
        </p:nvGrpSpPr>
        <p:grpSpPr>
          <a:xfrm rot="1576354">
            <a:off x="8344344" y="2413313"/>
            <a:ext cx="772642" cy="975262"/>
            <a:chOff x="11036616" y="1071278"/>
            <a:chExt cx="1030189" cy="1170315"/>
          </a:xfrm>
        </p:grpSpPr>
        <p:sp>
          <p:nvSpPr>
            <p:cNvPr id="107"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8"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9"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0"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1"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2"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3"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4"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sp>
        <p:nvSpPr>
          <p:cNvPr id="115" name="Freeform 8"/>
          <p:cNvSpPr>
            <a:spLocks/>
          </p:cNvSpPr>
          <p:nvPr/>
        </p:nvSpPr>
        <p:spPr bwMode="auto">
          <a:xfrm>
            <a:off x="3031996" y="4459912"/>
            <a:ext cx="261938" cy="186531"/>
          </a:xfrm>
          <a:custGeom>
            <a:avLst/>
            <a:gdLst>
              <a:gd name="T0" fmla="*/ 0 w 93"/>
              <a:gd name="T1" fmla="*/ 10 h 60"/>
              <a:gd name="T2" fmla="*/ 87 w 93"/>
              <a:gd name="T3" fmla="*/ 60 h 60"/>
              <a:gd name="T4" fmla="*/ 93 w 93"/>
              <a:gd name="T5" fmla="*/ 49 h 60"/>
              <a:gd name="T6" fmla="*/ 6 w 93"/>
              <a:gd name="T7" fmla="*/ 0 h 60"/>
              <a:gd name="T8" fmla="*/ 0 w 93"/>
              <a:gd name="T9" fmla="*/ 10 h 60"/>
            </a:gdLst>
            <a:ahLst/>
            <a:cxnLst>
              <a:cxn ang="0">
                <a:pos x="T0" y="T1"/>
              </a:cxn>
              <a:cxn ang="0">
                <a:pos x="T2" y="T3"/>
              </a:cxn>
              <a:cxn ang="0">
                <a:pos x="T4" y="T5"/>
              </a:cxn>
              <a:cxn ang="0">
                <a:pos x="T6" y="T7"/>
              </a:cxn>
              <a:cxn ang="0">
                <a:pos x="T8" y="T9"/>
              </a:cxn>
            </a:cxnLst>
            <a:rect l="0" t="0" r="r" b="b"/>
            <a:pathLst>
              <a:path w="93" h="6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0133" tIns="35067" rIns="70133" bIns="35067" numCol="1" anchor="t" anchorCtr="0" compatLnSpc="1">
            <a:prstTxWarp prst="textNoShape">
              <a:avLst/>
            </a:prstTxWarp>
          </a:bodyPr>
          <a:lstStyle/>
          <a:p>
            <a:endParaRPr sz="1350"/>
          </a:p>
        </p:txBody>
      </p:sp>
      <p:sp>
        <p:nvSpPr>
          <p:cNvPr id="116" name="Freeform 115"/>
          <p:cNvSpPr/>
          <p:nvPr/>
        </p:nvSpPr>
        <p:spPr>
          <a:xfrm>
            <a:off x="-21174" y="2944725"/>
            <a:ext cx="9104587" cy="2524947"/>
          </a:xfrm>
          <a:custGeom>
            <a:avLst/>
            <a:gdLst>
              <a:gd name="connsiteX0" fmla="*/ 0 w 13022318"/>
              <a:gd name="connsiteY0" fmla="*/ 0 h 3162094"/>
              <a:gd name="connsiteX1" fmla="*/ 7662042 w 13022318"/>
              <a:gd name="connsiteY1" fmla="*/ 3137338 h 3162094"/>
              <a:gd name="connsiteX2" fmla="*/ 12328635 w 13022318"/>
              <a:gd name="connsiteY2" fmla="*/ 1450427 h 3162094"/>
              <a:gd name="connsiteX3" fmla="*/ 13022318 w 13022318"/>
              <a:gd name="connsiteY3" fmla="*/ 1166648 h 3162094"/>
              <a:gd name="connsiteX0" fmla="*/ 0 w 12328635"/>
              <a:gd name="connsiteY0" fmla="*/ 0 h 3162094"/>
              <a:gd name="connsiteX1" fmla="*/ 7662042 w 12328635"/>
              <a:gd name="connsiteY1" fmla="*/ 3137338 h 3162094"/>
              <a:gd name="connsiteX2" fmla="*/ 12328635 w 12328635"/>
              <a:gd name="connsiteY2" fmla="*/ 1450427 h 3162094"/>
              <a:gd name="connsiteX0" fmla="*/ 0 w 12155215"/>
              <a:gd name="connsiteY0" fmla="*/ 0 h 3171571"/>
              <a:gd name="connsiteX1" fmla="*/ 7662042 w 12155215"/>
              <a:gd name="connsiteY1" fmla="*/ 3137338 h 3171571"/>
              <a:gd name="connsiteX2" fmla="*/ 12155215 w 12155215"/>
              <a:gd name="connsiteY2" fmla="*/ 1639614 h 3171571"/>
              <a:gd name="connsiteX0" fmla="*/ 0 w 12155215"/>
              <a:gd name="connsiteY0" fmla="*/ 0 h 3169200"/>
              <a:gd name="connsiteX1" fmla="*/ 7662042 w 12155215"/>
              <a:gd name="connsiteY1" fmla="*/ 3137338 h 3169200"/>
              <a:gd name="connsiteX2" fmla="*/ 12155215 w 12155215"/>
              <a:gd name="connsiteY2" fmla="*/ 1639614 h 3169200"/>
              <a:gd name="connsiteX0" fmla="*/ 0 w 12155215"/>
              <a:gd name="connsiteY0" fmla="*/ 0 h 3014668"/>
              <a:gd name="connsiteX1" fmla="*/ 7173311 w 12155215"/>
              <a:gd name="connsiteY1" fmla="*/ 2979683 h 3014668"/>
              <a:gd name="connsiteX2" fmla="*/ 12155215 w 12155215"/>
              <a:gd name="connsiteY2" fmla="*/ 1639614 h 3014668"/>
              <a:gd name="connsiteX0" fmla="*/ 0 w 12155215"/>
              <a:gd name="connsiteY0" fmla="*/ 0 h 3011275"/>
              <a:gd name="connsiteX1" fmla="*/ 7173311 w 12155215"/>
              <a:gd name="connsiteY1" fmla="*/ 2979683 h 3011275"/>
              <a:gd name="connsiteX2" fmla="*/ 12155215 w 12155215"/>
              <a:gd name="connsiteY2" fmla="*/ 1639614 h 3011275"/>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39450"/>
              <a:gd name="connsiteY0" fmla="*/ 0 h 3057566"/>
              <a:gd name="connsiteX1" fmla="*/ 7598980 w 12139450"/>
              <a:gd name="connsiteY1" fmla="*/ 3026979 h 3057566"/>
              <a:gd name="connsiteX2" fmla="*/ 12139450 w 12139450"/>
              <a:gd name="connsiteY2" fmla="*/ 1576552 h 3057566"/>
              <a:gd name="connsiteX0" fmla="*/ 0 w 12139450"/>
              <a:gd name="connsiteY0" fmla="*/ 0 h 3028856"/>
              <a:gd name="connsiteX1" fmla="*/ 7598980 w 12139450"/>
              <a:gd name="connsiteY1" fmla="*/ 3026979 h 3028856"/>
              <a:gd name="connsiteX2" fmla="*/ 12139450 w 12139450"/>
              <a:gd name="connsiteY2" fmla="*/ 1576552 h 3028856"/>
              <a:gd name="connsiteX0" fmla="*/ 0 w 12139450"/>
              <a:gd name="connsiteY0" fmla="*/ 0 h 3027100"/>
              <a:gd name="connsiteX1" fmla="*/ 7598980 w 12139450"/>
              <a:gd name="connsiteY1" fmla="*/ 3026979 h 3027100"/>
              <a:gd name="connsiteX2" fmla="*/ 12139450 w 12139450"/>
              <a:gd name="connsiteY2" fmla="*/ 1576552 h 3027100"/>
              <a:gd name="connsiteX0" fmla="*/ 0 w 12139450"/>
              <a:gd name="connsiteY0" fmla="*/ 0 h 3029936"/>
              <a:gd name="connsiteX1" fmla="*/ 7598980 w 12139450"/>
              <a:gd name="connsiteY1" fmla="*/ 3026979 h 3029936"/>
              <a:gd name="connsiteX2" fmla="*/ 12139450 w 12139450"/>
              <a:gd name="connsiteY2" fmla="*/ 1576552 h 3029936"/>
            </a:gdLst>
            <a:ahLst/>
            <a:cxnLst>
              <a:cxn ang="0">
                <a:pos x="connsiteX0" y="connsiteY0"/>
              </a:cxn>
              <a:cxn ang="0">
                <a:pos x="connsiteX1" y="connsiteY1"/>
              </a:cxn>
              <a:cxn ang="0">
                <a:pos x="connsiteX2" y="connsiteY2"/>
              </a:cxn>
            </a:cxnLst>
            <a:rect l="l" t="t" r="r" b="b"/>
            <a:pathLst>
              <a:path w="12139450" h="3029936">
                <a:moveTo>
                  <a:pt x="0" y="0"/>
                </a:moveTo>
                <a:cubicBezTo>
                  <a:pt x="2929759" y="344215"/>
                  <a:pt x="5071240" y="2953407"/>
                  <a:pt x="7598980" y="3026979"/>
                </a:cubicBezTo>
                <a:cubicBezTo>
                  <a:pt x="10126720" y="3100551"/>
                  <a:pt x="11782099" y="1778876"/>
                  <a:pt x="12139450" y="1576552"/>
                </a:cubicBezTo>
              </a:path>
            </a:pathLst>
          </a:custGeom>
          <a:noFill/>
          <a:ln w="38100">
            <a:solidFill>
              <a:srgbClr val="F9D43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70133" tIns="35067" rIns="70133" bIns="35067" rtlCol="0" anchor="ctr"/>
          <a:lstStyle/>
          <a:p>
            <a:pPr algn="ctr"/>
            <a:endParaRPr sz="1350"/>
          </a:p>
        </p:txBody>
      </p:sp>
      <p:grpSp>
        <p:nvGrpSpPr>
          <p:cNvPr id="117" name="Group 116"/>
          <p:cNvGrpSpPr/>
          <p:nvPr/>
        </p:nvGrpSpPr>
        <p:grpSpPr>
          <a:xfrm rot="198573">
            <a:off x="899462" y="2236850"/>
            <a:ext cx="1616019" cy="1405471"/>
            <a:chOff x="1175948" y="2708421"/>
            <a:chExt cx="2159248" cy="1690131"/>
          </a:xfrm>
        </p:grpSpPr>
        <p:sp>
          <p:nvSpPr>
            <p:cNvPr id="118" name="Freeform 324"/>
            <p:cNvSpPr>
              <a:spLocks/>
            </p:cNvSpPr>
            <p:nvPr/>
          </p:nvSpPr>
          <p:spPr bwMode="auto">
            <a:xfrm rot="1365846">
              <a:off x="2670688" y="3669154"/>
              <a:ext cx="638832" cy="573399"/>
            </a:xfrm>
            <a:custGeom>
              <a:avLst/>
              <a:gdLst>
                <a:gd name="T0" fmla="*/ 0 w 157"/>
                <a:gd name="T1" fmla="*/ 16 h 141"/>
                <a:gd name="T2" fmla="*/ 137 w 157"/>
                <a:gd name="T3" fmla="*/ 17 h 141"/>
                <a:gd name="T4" fmla="*/ 157 w 157"/>
                <a:gd name="T5" fmla="*/ 138 h 141"/>
                <a:gd name="T6" fmla="*/ 99 w 157"/>
                <a:gd name="T7" fmla="*/ 141 h 141"/>
                <a:gd name="T8" fmla="*/ 20 w 157"/>
                <a:gd name="T9" fmla="*/ 74 h 141"/>
                <a:gd name="T10" fmla="*/ 0 w 157"/>
                <a:gd name="T11" fmla="*/ 16 h 141"/>
                <a:gd name="T12" fmla="*/ 0 w 157"/>
                <a:gd name="T13" fmla="*/ 16 h 141"/>
              </a:gdLst>
              <a:ahLst/>
              <a:cxnLst>
                <a:cxn ang="0">
                  <a:pos x="T0" y="T1"/>
                </a:cxn>
                <a:cxn ang="0">
                  <a:pos x="T2" y="T3"/>
                </a:cxn>
                <a:cxn ang="0">
                  <a:pos x="T4" y="T5"/>
                </a:cxn>
                <a:cxn ang="0">
                  <a:pos x="T6" y="T7"/>
                </a:cxn>
                <a:cxn ang="0">
                  <a:pos x="T8" y="T9"/>
                </a:cxn>
                <a:cxn ang="0">
                  <a:pos x="T10" y="T11"/>
                </a:cxn>
                <a:cxn ang="0">
                  <a:pos x="T12" y="T13"/>
                </a:cxn>
              </a:cxnLst>
              <a:rect l="0" t="0" r="r" b="b"/>
              <a:pathLst>
                <a:path w="157" h="141">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9" name="Freeform 325"/>
            <p:cNvSpPr>
              <a:spLocks/>
            </p:cNvSpPr>
            <p:nvPr/>
          </p:nvSpPr>
          <p:spPr bwMode="auto">
            <a:xfrm rot="1365846">
              <a:off x="1191522" y="2789483"/>
              <a:ext cx="1833843" cy="1150242"/>
            </a:xfrm>
            <a:custGeom>
              <a:avLst/>
              <a:gdLst>
                <a:gd name="T0" fmla="*/ 9 w 451"/>
                <a:gd name="T1" fmla="*/ 66 h 283"/>
                <a:gd name="T2" fmla="*/ 427 w 451"/>
                <a:gd name="T3" fmla="*/ 29 h 283"/>
                <a:gd name="T4" fmla="*/ 451 w 451"/>
                <a:gd name="T5" fmla="*/ 197 h 283"/>
                <a:gd name="T6" fmla="*/ 389 w 451"/>
                <a:gd name="T7" fmla="*/ 219 h 283"/>
                <a:gd name="T8" fmla="*/ 375 w 451"/>
                <a:gd name="T9" fmla="*/ 267 h 283"/>
                <a:gd name="T10" fmla="*/ 209 w 451"/>
                <a:gd name="T11" fmla="*/ 274 h 283"/>
                <a:gd name="T12" fmla="*/ 135 w 451"/>
                <a:gd name="T13" fmla="*/ 213 h 283"/>
                <a:gd name="T14" fmla="*/ 78 w 451"/>
                <a:gd name="T15" fmla="*/ 281 h 283"/>
                <a:gd name="T16" fmla="*/ 18 w 451"/>
                <a:gd name="T17" fmla="*/ 283 h 283"/>
                <a:gd name="T18" fmla="*/ 9 w 451"/>
                <a:gd name="T19" fmla="*/ 6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283">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0" name="Freeform 326"/>
            <p:cNvSpPr>
              <a:spLocks/>
            </p:cNvSpPr>
            <p:nvPr/>
          </p:nvSpPr>
          <p:spPr bwMode="auto">
            <a:xfrm rot="1365846">
              <a:off x="2723337" y="3180089"/>
              <a:ext cx="292726" cy="447699"/>
            </a:xfrm>
            <a:custGeom>
              <a:avLst/>
              <a:gdLst>
                <a:gd name="T0" fmla="*/ 72 w 72"/>
                <a:gd name="T1" fmla="*/ 109 h 110"/>
                <a:gd name="T2" fmla="*/ 8 w 72"/>
                <a:gd name="T3" fmla="*/ 110 h 110"/>
                <a:gd name="T4" fmla="*/ 0 w 72"/>
                <a:gd name="T5" fmla="*/ 11 h 110"/>
                <a:gd name="T6" fmla="*/ 55 w 72"/>
                <a:gd name="T7" fmla="*/ 16 h 110"/>
                <a:gd name="T8" fmla="*/ 72 w 72"/>
                <a:gd name="T9" fmla="*/ 109 h 110"/>
              </a:gdLst>
              <a:ahLst/>
              <a:cxnLst>
                <a:cxn ang="0">
                  <a:pos x="T0" y="T1"/>
                </a:cxn>
                <a:cxn ang="0">
                  <a:pos x="T2" y="T3"/>
                </a:cxn>
                <a:cxn ang="0">
                  <a:pos x="T4" y="T5"/>
                </a:cxn>
                <a:cxn ang="0">
                  <a:pos x="T6" y="T7"/>
                </a:cxn>
                <a:cxn ang="0">
                  <a:pos x="T8" y="T9"/>
                </a:cxn>
              </a:cxnLst>
              <a:rect l="0" t="0" r="r" b="b"/>
              <a:pathLst>
                <a:path w="72" h="11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1" name="Freeform 327"/>
            <p:cNvSpPr>
              <a:spLocks/>
            </p:cNvSpPr>
            <p:nvPr/>
          </p:nvSpPr>
          <p:spPr bwMode="auto">
            <a:xfrm rot="1365846">
              <a:off x="1354793" y="2845601"/>
              <a:ext cx="1105472" cy="495913"/>
            </a:xfrm>
            <a:custGeom>
              <a:avLst/>
              <a:gdLst>
                <a:gd name="T0" fmla="*/ 266 w 272"/>
                <a:gd name="T1" fmla="*/ 0 h 122"/>
                <a:gd name="T2" fmla="*/ 272 w 272"/>
                <a:gd name="T3" fmla="*/ 98 h 122"/>
                <a:gd name="T4" fmla="*/ 8 w 272"/>
                <a:gd name="T5" fmla="*/ 122 h 122"/>
                <a:gd name="T6" fmla="*/ 10 w 272"/>
                <a:gd name="T7" fmla="*/ 31 h 122"/>
                <a:gd name="T8" fmla="*/ 266 w 272"/>
                <a:gd name="T9" fmla="*/ 0 h 122"/>
              </a:gdLst>
              <a:ahLst/>
              <a:cxnLst>
                <a:cxn ang="0">
                  <a:pos x="T0" y="T1"/>
                </a:cxn>
                <a:cxn ang="0">
                  <a:pos x="T2" y="T3"/>
                </a:cxn>
                <a:cxn ang="0">
                  <a:pos x="T4" y="T5"/>
                </a:cxn>
                <a:cxn ang="0">
                  <a:pos x="T6" y="T7"/>
                </a:cxn>
                <a:cxn ang="0">
                  <a:pos x="T8" y="T9"/>
                </a:cxn>
              </a:cxnLst>
              <a:rect l="0" t="0" r="r" b="b"/>
              <a:pathLst>
                <a:path w="272" h="122">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2" name="Freeform 328"/>
            <p:cNvSpPr>
              <a:spLocks/>
            </p:cNvSpPr>
            <p:nvPr/>
          </p:nvSpPr>
          <p:spPr bwMode="auto">
            <a:xfrm rot="1365846">
              <a:off x="1633316" y="2806621"/>
              <a:ext cx="44770" cy="439089"/>
            </a:xfrm>
            <a:custGeom>
              <a:avLst/>
              <a:gdLst>
                <a:gd name="T0" fmla="*/ 0 w 26"/>
                <a:gd name="T1" fmla="*/ 5 h 255"/>
                <a:gd name="T2" fmla="*/ 12 w 26"/>
                <a:gd name="T3" fmla="*/ 246 h 255"/>
                <a:gd name="T4" fmla="*/ 26 w 26"/>
                <a:gd name="T5" fmla="*/ 255 h 255"/>
                <a:gd name="T6" fmla="*/ 16 w 26"/>
                <a:gd name="T7" fmla="*/ 0 h 255"/>
                <a:gd name="T8" fmla="*/ 0 w 26"/>
                <a:gd name="T9" fmla="*/ 5 h 255"/>
                <a:gd name="T10" fmla="*/ 0 w 26"/>
                <a:gd name="T11" fmla="*/ 5 h 255"/>
                <a:gd name="T12" fmla="*/ 0 w 26"/>
                <a:gd name="T13" fmla="*/ 5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5"/>
                  </a:moveTo>
                  <a:lnTo>
                    <a:pt x="12" y="246"/>
                  </a:lnTo>
                  <a:lnTo>
                    <a:pt x="26" y="255"/>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3" name="Freeform 329"/>
            <p:cNvSpPr>
              <a:spLocks/>
            </p:cNvSpPr>
            <p:nvPr/>
          </p:nvSpPr>
          <p:spPr bwMode="auto">
            <a:xfrm rot="1365846">
              <a:off x="1905653" y="2884191"/>
              <a:ext cx="39604" cy="435646"/>
            </a:xfrm>
            <a:custGeom>
              <a:avLst/>
              <a:gdLst>
                <a:gd name="T0" fmla="*/ 0 w 23"/>
                <a:gd name="T1" fmla="*/ 5 h 253"/>
                <a:gd name="T2" fmla="*/ 7 w 23"/>
                <a:gd name="T3" fmla="*/ 246 h 253"/>
                <a:gd name="T4" fmla="*/ 23 w 23"/>
                <a:gd name="T5" fmla="*/ 253 h 253"/>
                <a:gd name="T6" fmla="*/ 16 w 23"/>
                <a:gd name="T7" fmla="*/ 0 h 253"/>
                <a:gd name="T8" fmla="*/ 0 w 23"/>
                <a:gd name="T9" fmla="*/ 5 h 253"/>
                <a:gd name="T10" fmla="*/ 0 w 23"/>
                <a:gd name="T11" fmla="*/ 5 h 253"/>
                <a:gd name="T12" fmla="*/ 0 w 23"/>
                <a:gd name="T13" fmla="*/ 5 h 253"/>
              </a:gdLst>
              <a:ahLst/>
              <a:cxnLst>
                <a:cxn ang="0">
                  <a:pos x="T0" y="T1"/>
                </a:cxn>
                <a:cxn ang="0">
                  <a:pos x="T2" y="T3"/>
                </a:cxn>
                <a:cxn ang="0">
                  <a:pos x="T4" y="T5"/>
                </a:cxn>
                <a:cxn ang="0">
                  <a:pos x="T6" y="T7"/>
                </a:cxn>
                <a:cxn ang="0">
                  <a:pos x="T8" y="T9"/>
                </a:cxn>
                <a:cxn ang="0">
                  <a:pos x="T10" y="T11"/>
                </a:cxn>
                <a:cxn ang="0">
                  <a:pos x="T12" y="T13"/>
                </a:cxn>
              </a:cxnLst>
              <a:rect l="0" t="0" r="r" b="b"/>
              <a:pathLst>
                <a:path w="23" h="253">
                  <a:moveTo>
                    <a:pt x="0" y="5"/>
                  </a:moveTo>
                  <a:lnTo>
                    <a:pt x="7" y="246"/>
                  </a:lnTo>
                  <a:lnTo>
                    <a:pt x="23" y="253"/>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4" name="Freeform 330"/>
            <p:cNvSpPr>
              <a:spLocks/>
            </p:cNvSpPr>
            <p:nvPr/>
          </p:nvSpPr>
          <p:spPr bwMode="auto">
            <a:xfrm rot="1365846">
              <a:off x="2145420" y="2952419"/>
              <a:ext cx="44770" cy="439089"/>
            </a:xfrm>
            <a:custGeom>
              <a:avLst/>
              <a:gdLst>
                <a:gd name="T0" fmla="*/ 0 w 26"/>
                <a:gd name="T1" fmla="*/ 4 h 255"/>
                <a:gd name="T2" fmla="*/ 9 w 26"/>
                <a:gd name="T3" fmla="*/ 248 h 255"/>
                <a:gd name="T4" fmla="*/ 26 w 26"/>
                <a:gd name="T5" fmla="*/ 255 h 255"/>
                <a:gd name="T6" fmla="*/ 16 w 26"/>
                <a:gd name="T7" fmla="*/ 0 h 255"/>
                <a:gd name="T8" fmla="*/ 0 w 26"/>
                <a:gd name="T9" fmla="*/ 4 h 255"/>
                <a:gd name="T10" fmla="*/ 0 w 26"/>
                <a:gd name="T11" fmla="*/ 4 h 255"/>
                <a:gd name="T12" fmla="*/ 0 w 26"/>
                <a:gd name="T13" fmla="*/ 4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4"/>
                  </a:moveTo>
                  <a:lnTo>
                    <a:pt x="9" y="248"/>
                  </a:lnTo>
                  <a:lnTo>
                    <a:pt x="26" y="255"/>
                  </a:lnTo>
                  <a:lnTo>
                    <a:pt x="16" y="0"/>
                  </a:lnTo>
                  <a:lnTo>
                    <a:pt x="0" y="4"/>
                  </a:lnTo>
                  <a:lnTo>
                    <a:pt x="0" y="4"/>
                  </a:lnTo>
                  <a:lnTo>
                    <a:pt x="0" y="4"/>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5" name="Freeform 331"/>
            <p:cNvSpPr>
              <a:spLocks/>
            </p:cNvSpPr>
            <p:nvPr/>
          </p:nvSpPr>
          <p:spPr bwMode="auto">
            <a:xfrm rot="1365846">
              <a:off x="1340987" y="3491177"/>
              <a:ext cx="490747" cy="490747"/>
            </a:xfrm>
            <a:custGeom>
              <a:avLst/>
              <a:gdLst>
                <a:gd name="T0" fmla="*/ 106 w 121"/>
                <a:gd name="T1" fmla="*/ 33 h 121"/>
                <a:gd name="T2" fmla="*/ 88 w 121"/>
                <a:gd name="T3" fmla="*/ 106 h 121"/>
                <a:gd name="T4" fmla="*/ 15 w 121"/>
                <a:gd name="T5" fmla="*/ 88 h 121"/>
                <a:gd name="T6" fmla="*/ 33 w 121"/>
                <a:gd name="T7" fmla="*/ 15 h 121"/>
                <a:gd name="T8" fmla="*/ 106 w 121"/>
                <a:gd name="T9" fmla="*/ 33 h 121"/>
              </a:gdLst>
              <a:ahLst/>
              <a:cxnLst>
                <a:cxn ang="0">
                  <a:pos x="T0" y="T1"/>
                </a:cxn>
                <a:cxn ang="0">
                  <a:pos x="T2" y="T3"/>
                </a:cxn>
                <a:cxn ang="0">
                  <a:pos x="T4" y="T5"/>
                </a:cxn>
                <a:cxn ang="0">
                  <a:pos x="T6" y="T7"/>
                </a:cxn>
                <a:cxn ang="0">
                  <a:pos x="T8" y="T9"/>
                </a:cxn>
              </a:cxnLst>
              <a:rect l="0" t="0" r="r" b="b"/>
              <a:pathLst>
                <a:path w="121" h="121">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6" name="Freeform 332"/>
            <p:cNvSpPr>
              <a:spLocks/>
            </p:cNvSpPr>
            <p:nvPr/>
          </p:nvSpPr>
          <p:spPr bwMode="auto">
            <a:xfrm rot="1365846">
              <a:off x="2467010" y="3902639"/>
              <a:ext cx="492469" cy="495913"/>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7" name="Freeform 333"/>
            <p:cNvSpPr>
              <a:spLocks/>
            </p:cNvSpPr>
            <p:nvPr/>
          </p:nvSpPr>
          <p:spPr bwMode="auto">
            <a:xfrm rot="1365846">
              <a:off x="1323823" y="3146519"/>
              <a:ext cx="256566" cy="30995"/>
            </a:xfrm>
            <a:custGeom>
              <a:avLst/>
              <a:gdLst>
                <a:gd name="T0" fmla="*/ 3 w 149"/>
                <a:gd name="T1" fmla="*/ 18 h 18"/>
                <a:gd name="T2" fmla="*/ 149 w 149"/>
                <a:gd name="T3" fmla="*/ 9 h 18"/>
                <a:gd name="T4" fmla="*/ 144 w 149"/>
                <a:gd name="T5" fmla="*/ 0 h 18"/>
                <a:gd name="T6" fmla="*/ 0 w 149"/>
                <a:gd name="T7" fmla="*/ 11 h 18"/>
                <a:gd name="T8" fmla="*/ 3 w 149"/>
                <a:gd name="T9" fmla="*/ 18 h 18"/>
                <a:gd name="T10" fmla="*/ 3 w 149"/>
                <a:gd name="T11" fmla="*/ 18 h 18"/>
                <a:gd name="T12" fmla="*/ 3 w 14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49" h="18">
                  <a:moveTo>
                    <a:pt x="3" y="18"/>
                  </a:moveTo>
                  <a:lnTo>
                    <a:pt x="149" y="9"/>
                  </a:lnTo>
                  <a:lnTo>
                    <a:pt x="144" y="0"/>
                  </a:lnTo>
                  <a:lnTo>
                    <a:pt x="0" y="11"/>
                  </a:lnTo>
                  <a:lnTo>
                    <a:pt x="3" y="18"/>
                  </a:lnTo>
                  <a:lnTo>
                    <a:pt x="3" y="18"/>
                  </a:lnTo>
                  <a:lnTo>
                    <a:pt x="3" y="18"/>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8" name="Freeform 334"/>
            <p:cNvSpPr>
              <a:spLocks/>
            </p:cNvSpPr>
            <p:nvPr/>
          </p:nvSpPr>
          <p:spPr bwMode="auto">
            <a:xfrm rot="1365846">
              <a:off x="1593426" y="3229062"/>
              <a:ext cx="261732" cy="32716"/>
            </a:xfrm>
            <a:custGeom>
              <a:avLst/>
              <a:gdLst>
                <a:gd name="T0" fmla="*/ 5 w 152"/>
                <a:gd name="T1" fmla="*/ 19 h 19"/>
                <a:gd name="T2" fmla="*/ 152 w 152"/>
                <a:gd name="T3" fmla="*/ 9 h 19"/>
                <a:gd name="T4" fmla="*/ 149 w 152"/>
                <a:gd name="T5" fmla="*/ 0 h 19"/>
                <a:gd name="T6" fmla="*/ 0 w 152"/>
                <a:gd name="T7" fmla="*/ 12 h 19"/>
                <a:gd name="T8" fmla="*/ 5 w 152"/>
                <a:gd name="T9" fmla="*/ 19 h 19"/>
                <a:gd name="T10" fmla="*/ 5 w 152"/>
                <a:gd name="T11" fmla="*/ 19 h 19"/>
                <a:gd name="T12" fmla="*/ 5 w 152"/>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52" h="19">
                  <a:moveTo>
                    <a:pt x="5" y="19"/>
                  </a:moveTo>
                  <a:lnTo>
                    <a:pt x="152" y="9"/>
                  </a:lnTo>
                  <a:lnTo>
                    <a:pt x="149" y="0"/>
                  </a:lnTo>
                  <a:lnTo>
                    <a:pt x="0" y="12"/>
                  </a:lnTo>
                  <a:lnTo>
                    <a:pt x="5" y="19"/>
                  </a:lnTo>
                  <a:lnTo>
                    <a:pt x="5" y="19"/>
                  </a:lnTo>
                  <a:lnTo>
                    <a:pt x="5" y="1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9" name="Freeform 335"/>
            <p:cNvSpPr>
              <a:spLocks/>
            </p:cNvSpPr>
            <p:nvPr/>
          </p:nvSpPr>
          <p:spPr bwMode="auto">
            <a:xfrm rot="1365846">
              <a:off x="1861591" y="3306798"/>
              <a:ext cx="239347" cy="27551"/>
            </a:xfrm>
            <a:custGeom>
              <a:avLst/>
              <a:gdLst>
                <a:gd name="T0" fmla="*/ 5 w 139"/>
                <a:gd name="T1" fmla="*/ 16 h 16"/>
                <a:gd name="T2" fmla="*/ 139 w 139"/>
                <a:gd name="T3" fmla="*/ 9 h 16"/>
                <a:gd name="T4" fmla="*/ 137 w 139"/>
                <a:gd name="T5" fmla="*/ 0 h 16"/>
                <a:gd name="T6" fmla="*/ 0 w 139"/>
                <a:gd name="T7" fmla="*/ 9 h 16"/>
                <a:gd name="T8" fmla="*/ 5 w 139"/>
                <a:gd name="T9" fmla="*/ 16 h 16"/>
                <a:gd name="T10" fmla="*/ 5 w 139"/>
                <a:gd name="T11" fmla="*/ 16 h 16"/>
                <a:gd name="T12" fmla="*/ 5 w 13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39" h="16">
                  <a:moveTo>
                    <a:pt x="5" y="16"/>
                  </a:moveTo>
                  <a:lnTo>
                    <a:pt x="139" y="9"/>
                  </a:lnTo>
                  <a:lnTo>
                    <a:pt x="137" y="0"/>
                  </a:lnTo>
                  <a:lnTo>
                    <a:pt x="0" y="9"/>
                  </a:lnTo>
                  <a:lnTo>
                    <a:pt x="5" y="16"/>
                  </a:lnTo>
                  <a:lnTo>
                    <a:pt x="5" y="16"/>
                  </a:lnTo>
                  <a:lnTo>
                    <a:pt x="5" y="16"/>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0" name="Freeform 336"/>
            <p:cNvSpPr>
              <a:spLocks/>
            </p:cNvSpPr>
            <p:nvPr/>
          </p:nvSpPr>
          <p:spPr bwMode="auto">
            <a:xfrm rot="1365846">
              <a:off x="2098754" y="3381077"/>
              <a:ext cx="268619" cy="36160"/>
            </a:xfrm>
            <a:custGeom>
              <a:avLst/>
              <a:gdLst>
                <a:gd name="T0" fmla="*/ 5 w 156"/>
                <a:gd name="T1" fmla="*/ 21 h 21"/>
                <a:gd name="T2" fmla="*/ 156 w 156"/>
                <a:gd name="T3" fmla="*/ 12 h 21"/>
                <a:gd name="T4" fmla="*/ 154 w 156"/>
                <a:gd name="T5" fmla="*/ 0 h 21"/>
                <a:gd name="T6" fmla="*/ 0 w 156"/>
                <a:gd name="T7" fmla="*/ 14 h 21"/>
                <a:gd name="T8" fmla="*/ 5 w 156"/>
                <a:gd name="T9" fmla="*/ 21 h 21"/>
                <a:gd name="T10" fmla="*/ 5 w 156"/>
                <a:gd name="T11" fmla="*/ 21 h 21"/>
                <a:gd name="T12" fmla="*/ 5 w 156"/>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56" h="21">
                  <a:moveTo>
                    <a:pt x="5" y="21"/>
                  </a:moveTo>
                  <a:lnTo>
                    <a:pt x="156" y="12"/>
                  </a:lnTo>
                  <a:lnTo>
                    <a:pt x="154" y="0"/>
                  </a:lnTo>
                  <a:lnTo>
                    <a:pt x="0" y="14"/>
                  </a:lnTo>
                  <a:lnTo>
                    <a:pt x="5" y="21"/>
                  </a:lnTo>
                  <a:lnTo>
                    <a:pt x="5" y="21"/>
                  </a:lnTo>
                  <a:lnTo>
                    <a:pt x="5"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1" name="Freeform 337"/>
            <p:cNvSpPr>
              <a:spLocks/>
            </p:cNvSpPr>
            <p:nvPr/>
          </p:nvSpPr>
          <p:spPr bwMode="auto">
            <a:xfrm rot="1365846">
              <a:off x="2402558" y="3059277"/>
              <a:ext cx="29273" cy="402929"/>
            </a:xfrm>
            <a:custGeom>
              <a:avLst/>
              <a:gdLst>
                <a:gd name="T0" fmla="*/ 17 w 17"/>
                <a:gd name="T1" fmla="*/ 229 h 234"/>
                <a:gd name="T2" fmla="*/ 9 w 17"/>
                <a:gd name="T3" fmla="*/ 0 h 234"/>
                <a:gd name="T4" fmla="*/ 0 w 17"/>
                <a:gd name="T5" fmla="*/ 2 h 234"/>
                <a:gd name="T6" fmla="*/ 9 w 17"/>
                <a:gd name="T7" fmla="*/ 234 h 234"/>
                <a:gd name="T8" fmla="*/ 17 w 17"/>
                <a:gd name="T9" fmla="*/ 229 h 234"/>
                <a:gd name="T10" fmla="*/ 17 w 17"/>
                <a:gd name="T11" fmla="*/ 229 h 234"/>
                <a:gd name="T12" fmla="*/ 17 w 17"/>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7" h="234">
                  <a:moveTo>
                    <a:pt x="17" y="229"/>
                  </a:moveTo>
                  <a:lnTo>
                    <a:pt x="9" y="0"/>
                  </a:lnTo>
                  <a:lnTo>
                    <a:pt x="0" y="2"/>
                  </a:lnTo>
                  <a:lnTo>
                    <a:pt x="9" y="234"/>
                  </a:lnTo>
                  <a:lnTo>
                    <a:pt x="17" y="229"/>
                  </a:lnTo>
                  <a:lnTo>
                    <a:pt x="17" y="229"/>
                  </a:lnTo>
                  <a:lnTo>
                    <a:pt x="17"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2" name="Freeform 338"/>
            <p:cNvSpPr>
              <a:spLocks/>
            </p:cNvSpPr>
            <p:nvPr/>
          </p:nvSpPr>
          <p:spPr bwMode="auto">
            <a:xfrm rot="1365846">
              <a:off x="2135619" y="2970393"/>
              <a:ext cx="32716" cy="402929"/>
            </a:xfrm>
            <a:custGeom>
              <a:avLst/>
              <a:gdLst>
                <a:gd name="T0" fmla="*/ 19 w 19"/>
                <a:gd name="T1" fmla="*/ 229 h 234"/>
                <a:gd name="T2" fmla="*/ 12 w 19"/>
                <a:gd name="T3" fmla="*/ 0 h 234"/>
                <a:gd name="T4" fmla="*/ 0 w 19"/>
                <a:gd name="T5" fmla="*/ 2 h 234"/>
                <a:gd name="T6" fmla="*/ 12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2" y="0"/>
                  </a:lnTo>
                  <a:lnTo>
                    <a:pt x="0" y="2"/>
                  </a:lnTo>
                  <a:lnTo>
                    <a:pt x="12"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3" name="Freeform 339"/>
            <p:cNvSpPr>
              <a:spLocks/>
            </p:cNvSpPr>
            <p:nvPr/>
          </p:nvSpPr>
          <p:spPr bwMode="auto">
            <a:xfrm rot="1365846">
              <a:off x="1894474" y="2895346"/>
              <a:ext cx="32716" cy="402929"/>
            </a:xfrm>
            <a:custGeom>
              <a:avLst/>
              <a:gdLst>
                <a:gd name="T0" fmla="*/ 19 w 19"/>
                <a:gd name="T1" fmla="*/ 231 h 234"/>
                <a:gd name="T2" fmla="*/ 9 w 19"/>
                <a:gd name="T3" fmla="*/ 0 h 234"/>
                <a:gd name="T4" fmla="*/ 0 w 19"/>
                <a:gd name="T5" fmla="*/ 5 h 234"/>
                <a:gd name="T6" fmla="*/ 11 w 19"/>
                <a:gd name="T7" fmla="*/ 234 h 234"/>
                <a:gd name="T8" fmla="*/ 19 w 19"/>
                <a:gd name="T9" fmla="*/ 231 h 234"/>
                <a:gd name="T10" fmla="*/ 19 w 19"/>
                <a:gd name="T11" fmla="*/ 231 h 234"/>
                <a:gd name="T12" fmla="*/ 19 w 19"/>
                <a:gd name="T13" fmla="*/ 231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31"/>
                  </a:moveTo>
                  <a:lnTo>
                    <a:pt x="9" y="0"/>
                  </a:lnTo>
                  <a:lnTo>
                    <a:pt x="0" y="5"/>
                  </a:lnTo>
                  <a:lnTo>
                    <a:pt x="11" y="234"/>
                  </a:lnTo>
                  <a:lnTo>
                    <a:pt x="19" y="231"/>
                  </a:lnTo>
                  <a:lnTo>
                    <a:pt x="19" y="231"/>
                  </a:lnTo>
                  <a:lnTo>
                    <a:pt x="19" y="23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4" name="Freeform 340"/>
            <p:cNvSpPr>
              <a:spLocks/>
            </p:cNvSpPr>
            <p:nvPr/>
          </p:nvSpPr>
          <p:spPr bwMode="auto">
            <a:xfrm rot="1365846">
              <a:off x="1623005" y="2816911"/>
              <a:ext cx="32716" cy="402929"/>
            </a:xfrm>
            <a:custGeom>
              <a:avLst/>
              <a:gdLst>
                <a:gd name="T0" fmla="*/ 19 w 19"/>
                <a:gd name="T1" fmla="*/ 229 h 234"/>
                <a:gd name="T2" fmla="*/ 11 w 19"/>
                <a:gd name="T3" fmla="*/ 0 h 234"/>
                <a:gd name="T4" fmla="*/ 0 w 19"/>
                <a:gd name="T5" fmla="*/ 0 h 234"/>
                <a:gd name="T6" fmla="*/ 11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1" y="0"/>
                  </a:lnTo>
                  <a:lnTo>
                    <a:pt x="0" y="0"/>
                  </a:lnTo>
                  <a:lnTo>
                    <a:pt x="11"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5" name="Freeform 341"/>
            <p:cNvSpPr>
              <a:spLocks/>
            </p:cNvSpPr>
            <p:nvPr/>
          </p:nvSpPr>
          <p:spPr bwMode="auto">
            <a:xfrm rot="1365846">
              <a:off x="2682438" y="3610644"/>
              <a:ext cx="275507" cy="36160"/>
            </a:xfrm>
            <a:custGeom>
              <a:avLst/>
              <a:gdLst>
                <a:gd name="T0" fmla="*/ 4 w 160"/>
                <a:gd name="T1" fmla="*/ 21 h 21"/>
                <a:gd name="T2" fmla="*/ 160 w 160"/>
                <a:gd name="T3" fmla="*/ 9 h 21"/>
                <a:gd name="T4" fmla="*/ 153 w 160"/>
                <a:gd name="T5" fmla="*/ 0 h 21"/>
                <a:gd name="T6" fmla="*/ 0 w 160"/>
                <a:gd name="T7" fmla="*/ 11 h 21"/>
                <a:gd name="T8" fmla="*/ 4 w 160"/>
                <a:gd name="T9" fmla="*/ 21 h 21"/>
                <a:gd name="T10" fmla="*/ 4 w 160"/>
                <a:gd name="T11" fmla="*/ 21 h 21"/>
                <a:gd name="T12" fmla="*/ 4 w 160"/>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60" h="21">
                  <a:moveTo>
                    <a:pt x="4" y="21"/>
                  </a:moveTo>
                  <a:lnTo>
                    <a:pt x="160" y="9"/>
                  </a:lnTo>
                  <a:lnTo>
                    <a:pt x="153" y="0"/>
                  </a:lnTo>
                  <a:lnTo>
                    <a:pt x="0" y="11"/>
                  </a:lnTo>
                  <a:lnTo>
                    <a:pt x="4" y="21"/>
                  </a:lnTo>
                  <a:lnTo>
                    <a:pt x="4" y="21"/>
                  </a:lnTo>
                  <a:lnTo>
                    <a:pt x="4"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6" name="Freeform 342"/>
            <p:cNvSpPr>
              <a:spLocks/>
            </p:cNvSpPr>
            <p:nvPr/>
          </p:nvSpPr>
          <p:spPr bwMode="auto">
            <a:xfrm rot="1365846">
              <a:off x="1175948" y="3368306"/>
              <a:ext cx="1227728" cy="158417"/>
            </a:xfrm>
            <a:custGeom>
              <a:avLst/>
              <a:gdLst>
                <a:gd name="T0" fmla="*/ 0 w 713"/>
                <a:gd name="T1" fmla="*/ 45 h 92"/>
                <a:gd name="T2" fmla="*/ 706 w 713"/>
                <a:gd name="T3" fmla="*/ 0 h 92"/>
                <a:gd name="T4" fmla="*/ 713 w 713"/>
                <a:gd name="T5" fmla="*/ 59 h 92"/>
                <a:gd name="T6" fmla="*/ 0 w 713"/>
                <a:gd name="T7" fmla="*/ 92 h 92"/>
                <a:gd name="T8" fmla="*/ 0 w 713"/>
                <a:gd name="T9" fmla="*/ 45 h 92"/>
                <a:gd name="T10" fmla="*/ 0 w 713"/>
                <a:gd name="T11" fmla="*/ 45 h 92"/>
                <a:gd name="T12" fmla="*/ 0 w 713"/>
                <a:gd name="T13" fmla="*/ 45 h 92"/>
              </a:gdLst>
              <a:ahLst/>
              <a:cxnLst>
                <a:cxn ang="0">
                  <a:pos x="T0" y="T1"/>
                </a:cxn>
                <a:cxn ang="0">
                  <a:pos x="T2" y="T3"/>
                </a:cxn>
                <a:cxn ang="0">
                  <a:pos x="T4" y="T5"/>
                </a:cxn>
                <a:cxn ang="0">
                  <a:pos x="T6" y="T7"/>
                </a:cxn>
                <a:cxn ang="0">
                  <a:pos x="T8" y="T9"/>
                </a:cxn>
                <a:cxn ang="0">
                  <a:pos x="T10" y="T11"/>
                </a:cxn>
                <a:cxn ang="0">
                  <a:pos x="T12" y="T13"/>
                </a:cxn>
              </a:cxnLst>
              <a:rect l="0" t="0" r="r" b="b"/>
              <a:pathLst>
                <a:path w="713" h="92">
                  <a:moveTo>
                    <a:pt x="0" y="45"/>
                  </a:moveTo>
                  <a:lnTo>
                    <a:pt x="706" y="0"/>
                  </a:lnTo>
                  <a:lnTo>
                    <a:pt x="713" y="59"/>
                  </a:lnTo>
                  <a:lnTo>
                    <a:pt x="0" y="92"/>
                  </a:lnTo>
                  <a:lnTo>
                    <a:pt x="0" y="45"/>
                  </a:lnTo>
                  <a:lnTo>
                    <a:pt x="0" y="45"/>
                  </a:lnTo>
                  <a:lnTo>
                    <a:pt x="0" y="45"/>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7" name="Freeform 343"/>
            <p:cNvSpPr>
              <a:spLocks/>
            </p:cNvSpPr>
            <p:nvPr/>
          </p:nvSpPr>
          <p:spPr bwMode="auto">
            <a:xfrm rot="1365846">
              <a:off x="2531492" y="3820190"/>
              <a:ext cx="788639" cy="101593"/>
            </a:xfrm>
            <a:custGeom>
              <a:avLst/>
              <a:gdLst>
                <a:gd name="T0" fmla="*/ 0 w 458"/>
                <a:gd name="T1" fmla="*/ 16 h 59"/>
                <a:gd name="T2" fmla="*/ 446 w 458"/>
                <a:gd name="T3" fmla="*/ 0 h 59"/>
                <a:gd name="T4" fmla="*/ 458 w 458"/>
                <a:gd name="T5" fmla="*/ 50 h 59"/>
                <a:gd name="T6" fmla="*/ 7 w 458"/>
                <a:gd name="T7" fmla="*/ 59 h 59"/>
                <a:gd name="T8" fmla="*/ 0 w 458"/>
                <a:gd name="T9" fmla="*/ 16 h 59"/>
                <a:gd name="T10" fmla="*/ 0 w 458"/>
                <a:gd name="T11" fmla="*/ 16 h 59"/>
                <a:gd name="T12" fmla="*/ 0 w 458"/>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458" h="59">
                  <a:moveTo>
                    <a:pt x="0" y="16"/>
                  </a:moveTo>
                  <a:lnTo>
                    <a:pt x="446" y="0"/>
                  </a:lnTo>
                  <a:lnTo>
                    <a:pt x="458" y="50"/>
                  </a:lnTo>
                  <a:lnTo>
                    <a:pt x="7" y="59"/>
                  </a:lnTo>
                  <a:lnTo>
                    <a:pt x="0" y="16"/>
                  </a:lnTo>
                  <a:lnTo>
                    <a:pt x="0" y="16"/>
                  </a:lnTo>
                  <a:lnTo>
                    <a:pt x="0" y="16"/>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8" name="Freeform 344"/>
            <p:cNvSpPr>
              <a:spLocks/>
            </p:cNvSpPr>
            <p:nvPr/>
          </p:nvSpPr>
          <p:spPr bwMode="auto">
            <a:xfrm rot="1365846">
              <a:off x="1180060" y="3406311"/>
              <a:ext cx="1212230" cy="77486"/>
            </a:xfrm>
            <a:custGeom>
              <a:avLst/>
              <a:gdLst>
                <a:gd name="T0" fmla="*/ 0 w 704"/>
                <a:gd name="T1" fmla="*/ 38 h 45"/>
                <a:gd name="T2" fmla="*/ 704 w 704"/>
                <a:gd name="T3" fmla="*/ 0 h 45"/>
                <a:gd name="T4" fmla="*/ 704 w 704"/>
                <a:gd name="T5" fmla="*/ 12 h 45"/>
                <a:gd name="T6" fmla="*/ 0 w 704"/>
                <a:gd name="T7" fmla="*/ 45 h 45"/>
                <a:gd name="T8" fmla="*/ 0 w 704"/>
                <a:gd name="T9" fmla="*/ 38 h 45"/>
                <a:gd name="T10" fmla="*/ 0 w 704"/>
                <a:gd name="T11" fmla="*/ 38 h 45"/>
                <a:gd name="T12" fmla="*/ 0 w 704"/>
                <a:gd name="T13" fmla="*/ 38 h 45"/>
              </a:gdLst>
              <a:ahLst/>
              <a:cxnLst>
                <a:cxn ang="0">
                  <a:pos x="T0" y="T1"/>
                </a:cxn>
                <a:cxn ang="0">
                  <a:pos x="T2" y="T3"/>
                </a:cxn>
                <a:cxn ang="0">
                  <a:pos x="T4" y="T5"/>
                </a:cxn>
                <a:cxn ang="0">
                  <a:pos x="T6" y="T7"/>
                </a:cxn>
                <a:cxn ang="0">
                  <a:pos x="T8" y="T9"/>
                </a:cxn>
                <a:cxn ang="0">
                  <a:pos x="T10" y="T11"/>
                </a:cxn>
                <a:cxn ang="0">
                  <a:pos x="T12" y="T13"/>
                </a:cxn>
              </a:cxnLst>
              <a:rect l="0" t="0" r="r" b="b"/>
              <a:pathLst>
                <a:path w="704" h="45">
                  <a:moveTo>
                    <a:pt x="0" y="38"/>
                  </a:moveTo>
                  <a:lnTo>
                    <a:pt x="704" y="0"/>
                  </a:lnTo>
                  <a:lnTo>
                    <a:pt x="704" y="12"/>
                  </a:lnTo>
                  <a:lnTo>
                    <a:pt x="0" y="45"/>
                  </a:lnTo>
                  <a:lnTo>
                    <a:pt x="0" y="38"/>
                  </a:lnTo>
                  <a:lnTo>
                    <a:pt x="0" y="38"/>
                  </a:lnTo>
                  <a:lnTo>
                    <a:pt x="0" y="38"/>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9" name="Freeform 345"/>
            <p:cNvSpPr>
              <a:spLocks/>
            </p:cNvSpPr>
            <p:nvPr/>
          </p:nvSpPr>
          <p:spPr bwMode="auto">
            <a:xfrm rot="1365846">
              <a:off x="1245915" y="2708421"/>
              <a:ext cx="726650" cy="874735"/>
            </a:xfrm>
            <a:custGeom>
              <a:avLst/>
              <a:gdLst>
                <a:gd name="T0" fmla="*/ 12 w 179"/>
                <a:gd name="T1" fmla="*/ 215 h 215"/>
                <a:gd name="T2" fmla="*/ 2 w 179"/>
                <a:gd name="T3" fmla="*/ 89 h 215"/>
                <a:gd name="T4" fmla="*/ 9 w 179"/>
                <a:gd name="T5" fmla="*/ 29 h 215"/>
                <a:gd name="T6" fmla="*/ 109 w 179"/>
                <a:gd name="T7" fmla="*/ 6 h 215"/>
                <a:gd name="T8" fmla="*/ 179 w 179"/>
                <a:gd name="T9" fmla="*/ 0 h 215"/>
                <a:gd name="T10" fmla="*/ 45 w 179"/>
                <a:gd name="T11" fmla="*/ 25 h 215"/>
                <a:gd name="T12" fmla="*/ 12 w 179"/>
                <a:gd name="T13" fmla="*/ 42 h 215"/>
                <a:gd name="T14" fmla="*/ 12 w 179"/>
                <a:gd name="T15" fmla="*/ 21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215">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0" name="Freeform 346"/>
            <p:cNvSpPr>
              <a:spLocks/>
            </p:cNvSpPr>
            <p:nvPr/>
          </p:nvSpPr>
          <p:spPr bwMode="auto">
            <a:xfrm rot="1365846">
              <a:off x="2533805" y="3855083"/>
              <a:ext cx="776585" cy="36160"/>
            </a:xfrm>
            <a:custGeom>
              <a:avLst/>
              <a:gdLst>
                <a:gd name="T0" fmla="*/ 10 w 451"/>
                <a:gd name="T1" fmla="*/ 12 h 21"/>
                <a:gd name="T2" fmla="*/ 451 w 451"/>
                <a:gd name="T3" fmla="*/ 0 h 21"/>
                <a:gd name="T4" fmla="*/ 451 w 451"/>
                <a:gd name="T5" fmla="*/ 10 h 21"/>
                <a:gd name="T6" fmla="*/ 0 w 451"/>
                <a:gd name="T7" fmla="*/ 21 h 21"/>
                <a:gd name="T8" fmla="*/ 10 w 451"/>
                <a:gd name="T9" fmla="*/ 12 h 21"/>
                <a:gd name="T10" fmla="*/ 10 w 451"/>
                <a:gd name="T11" fmla="*/ 12 h 21"/>
                <a:gd name="T12" fmla="*/ 10 w 451"/>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451" h="21">
                  <a:moveTo>
                    <a:pt x="10" y="12"/>
                  </a:moveTo>
                  <a:lnTo>
                    <a:pt x="451" y="0"/>
                  </a:lnTo>
                  <a:lnTo>
                    <a:pt x="451" y="10"/>
                  </a:lnTo>
                  <a:lnTo>
                    <a:pt x="0" y="21"/>
                  </a:lnTo>
                  <a:lnTo>
                    <a:pt x="10" y="12"/>
                  </a:lnTo>
                  <a:lnTo>
                    <a:pt x="10" y="12"/>
                  </a:lnTo>
                  <a:lnTo>
                    <a:pt x="10" y="12"/>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1" name="Freeform 347"/>
            <p:cNvSpPr>
              <a:spLocks/>
            </p:cNvSpPr>
            <p:nvPr/>
          </p:nvSpPr>
          <p:spPr bwMode="auto">
            <a:xfrm rot="1365846">
              <a:off x="2354027" y="3084709"/>
              <a:ext cx="284117" cy="972884"/>
            </a:xfrm>
            <a:custGeom>
              <a:avLst/>
              <a:gdLst>
                <a:gd name="T0" fmla="*/ 132 w 165"/>
                <a:gd name="T1" fmla="*/ 0 h 565"/>
                <a:gd name="T2" fmla="*/ 153 w 165"/>
                <a:gd name="T3" fmla="*/ 260 h 565"/>
                <a:gd name="T4" fmla="*/ 165 w 165"/>
                <a:gd name="T5" fmla="*/ 555 h 565"/>
                <a:gd name="T6" fmla="*/ 153 w 165"/>
                <a:gd name="T7" fmla="*/ 560 h 565"/>
                <a:gd name="T8" fmla="*/ 139 w 165"/>
                <a:gd name="T9" fmla="*/ 267 h 565"/>
                <a:gd name="T10" fmla="*/ 118 w 165"/>
                <a:gd name="T11" fmla="*/ 19 h 565"/>
                <a:gd name="T12" fmla="*/ 14 w 165"/>
                <a:gd name="T13" fmla="*/ 26 h 565"/>
                <a:gd name="T14" fmla="*/ 47 w 165"/>
                <a:gd name="T15" fmla="*/ 563 h 565"/>
                <a:gd name="T16" fmla="*/ 33 w 165"/>
                <a:gd name="T17" fmla="*/ 565 h 565"/>
                <a:gd name="T18" fmla="*/ 0 w 165"/>
                <a:gd name="T19" fmla="*/ 12 h 565"/>
                <a:gd name="T20" fmla="*/ 132 w 165"/>
                <a:gd name="T21" fmla="*/ 0 h 565"/>
                <a:gd name="T22" fmla="*/ 132 w 165"/>
                <a:gd name="T23" fmla="*/ 0 h 565"/>
                <a:gd name="T24" fmla="*/ 132 w 165"/>
                <a:gd name="T25" fmla="*/ 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 h="565">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2" name="Freeform 348"/>
            <p:cNvSpPr>
              <a:spLocks/>
            </p:cNvSpPr>
            <p:nvPr/>
          </p:nvSpPr>
          <p:spPr bwMode="auto">
            <a:xfrm rot="1365846">
              <a:off x="2896107" y="3733844"/>
              <a:ext cx="439089" cy="459752"/>
            </a:xfrm>
            <a:custGeom>
              <a:avLst/>
              <a:gdLst>
                <a:gd name="T0" fmla="*/ 0 w 108"/>
                <a:gd name="T1" fmla="*/ 7 h 113"/>
                <a:gd name="T2" fmla="*/ 59 w 108"/>
                <a:gd name="T3" fmla="*/ 4 h 113"/>
                <a:gd name="T4" fmla="*/ 98 w 108"/>
                <a:gd name="T5" fmla="*/ 45 h 113"/>
                <a:gd name="T6" fmla="*/ 103 w 108"/>
                <a:gd name="T7" fmla="*/ 112 h 113"/>
                <a:gd name="T8" fmla="*/ 80 w 108"/>
                <a:gd name="T9" fmla="*/ 18 h 113"/>
                <a:gd name="T10" fmla="*/ 0 w 108"/>
                <a:gd name="T11" fmla="*/ 7 h 113"/>
              </a:gdLst>
              <a:ahLst/>
              <a:cxnLst>
                <a:cxn ang="0">
                  <a:pos x="T0" y="T1"/>
                </a:cxn>
                <a:cxn ang="0">
                  <a:pos x="T2" y="T3"/>
                </a:cxn>
                <a:cxn ang="0">
                  <a:pos x="T4" y="T5"/>
                </a:cxn>
                <a:cxn ang="0">
                  <a:pos x="T6" y="T7"/>
                </a:cxn>
                <a:cxn ang="0">
                  <a:pos x="T8" y="T9"/>
                </a:cxn>
                <a:cxn ang="0">
                  <a:pos x="T10" y="T11"/>
                </a:cxn>
              </a:cxnLst>
              <a:rect l="0" t="0" r="r" b="b"/>
              <a:pathLst>
                <a:path w="108" h="113">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3" name="Freeform 349"/>
            <p:cNvSpPr>
              <a:spLocks/>
            </p:cNvSpPr>
            <p:nvPr/>
          </p:nvSpPr>
          <p:spPr bwMode="auto">
            <a:xfrm rot="1365846">
              <a:off x="3175493" y="3796907"/>
              <a:ext cx="154973" cy="146363"/>
            </a:xfrm>
            <a:custGeom>
              <a:avLst/>
              <a:gdLst>
                <a:gd name="T0" fmla="*/ 3 w 38"/>
                <a:gd name="T1" fmla="*/ 0 h 36"/>
                <a:gd name="T2" fmla="*/ 9 w 38"/>
                <a:gd name="T3" fmla="*/ 25 h 36"/>
                <a:gd name="T4" fmla="*/ 38 w 38"/>
                <a:gd name="T5" fmla="*/ 34 h 36"/>
                <a:gd name="T6" fmla="*/ 28 w 38"/>
                <a:gd name="T7" fmla="*/ 8 h 36"/>
                <a:gd name="T8" fmla="*/ 3 w 38"/>
                <a:gd name="T9" fmla="*/ 0 h 36"/>
              </a:gdLst>
              <a:ahLst/>
              <a:cxnLst>
                <a:cxn ang="0">
                  <a:pos x="T0" y="T1"/>
                </a:cxn>
                <a:cxn ang="0">
                  <a:pos x="T2" y="T3"/>
                </a:cxn>
                <a:cxn ang="0">
                  <a:pos x="T4" y="T5"/>
                </a:cxn>
                <a:cxn ang="0">
                  <a:pos x="T6" y="T7"/>
                </a:cxn>
                <a:cxn ang="0">
                  <a:pos x="T8" y="T9"/>
                </a:cxn>
              </a:cxnLst>
              <a:rect l="0" t="0" r="r" b="b"/>
              <a:pathLst>
                <a:path w="38" h="36">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4" name="Freeform 332"/>
            <p:cNvSpPr>
              <a:spLocks/>
            </p:cNvSpPr>
            <p:nvPr/>
          </p:nvSpPr>
          <p:spPr bwMode="auto">
            <a:xfrm rot="1365846">
              <a:off x="2587908" y="4022437"/>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sz="1350"/>
            </a:p>
          </p:txBody>
        </p:sp>
        <p:sp>
          <p:nvSpPr>
            <p:cNvPr id="145" name="Freeform 332"/>
            <p:cNvSpPr>
              <a:spLocks/>
            </p:cNvSpPr>
            <p:nvPr/>
          </p:nvSpPr>
          <p:spPr bwMode="auto">
            <a:xfrm rot="1365846">
              <a:off x="1455283" y="3612501"/>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sz="1350"/>
            </a:p>
          </p:txBody>
        </p:sp>
      </p:grpSp>
      <p:grpSp>
        <p:nvGrpSpPr>
          <p:cNvPr id="146" name="Group 5"/>
          <p:cNvGrpSpPr>
            <a:grpSpLocks noChangeAspect="1"/>
          </p:cNvGrpSpPr>
          <p:nvPr/>
        </p:nvGrpSpPr>
        <p:grpSpPr bwMode="auto">
          <a:xfrm>
            <a:off x="6875520" y="3448637"/>
            <a:ext cx="2267293" cy="2266366"/>
            <a:chOff x="2887" y="1286"/>
            <a:chExt cx="1903" cy="1712"/>
          </a:xfrm>
        </p:grpSpPr>
        <p:sp>
          <p:nvSpPr>
            <p:cNvPr id="147" name="Freeform 6"/>
            <p:cNvSpPr>
              <a:spLocks/>
            </p:cNvSpPr>
            <p:nvPr/>
          </p:nvSpPr>
          <p:spPr bwMode="auto">
            <a:xfrm>
              <a:off x="4743" y="2342"/>
              <a:ext cx="47" cy="38"/>
            </a:xfrm>
            <a:custGeom>
              <a:avLst/>
              <a:gdLst>
                <a:gd name="T0" fmla="*/ 4 w 20"/>
                <a:gd name="T1" fmla="*/ 16 h 16"/>
                <a:gd name="T2" fmla="*/ 20 w 20"/>
                <a:gd name="T3" fmla="*/ 8 h 16"/>
                <a:gd name="T4" fmla="*/ 20 w 20"/>
                <a:gd name="T5" fmla="*/ 0 h 16"/>
                <a:gd name="T6" fmla="*/ 0 w 20"/>
                <a:gd name="T7" fmla="*/ 10 h 16"/>
                <a:gd name="T8" fmla="*/ 4 w 20"/>
                <a:gd name="T9" fmla="*/ 16 h 16"/>
              </a:gdLst>
              <a:ahLst/>
              <a:cxnLst>
                <a:cxn ang="0">
                  <a:pos x="T0" y="T1"/>
                </a:cxn>
                <a:cxn ang="0">
                  <a:pos x="T2" y="T3"/>
                </a:cxn>
                <a:cxn ang="0">
                  <a:pos x="T4" y="T5"/>
                </a:cxn>
                <a:cxn ang="0">
                  <a:pos x="T6" y="T7"/>
                </a:cxn>
                <a:cxn ang="0">
                  <a:pos x="T8" y="T9"/>
                </a:cxn>
              </a:cxnLst>
              <a:rect l="0" t="0" r="r" b="b"/>
              <a:pathLst>
                <a:path w="20" h="16">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8" name="Freeform 7"/>
            <p:cNvSpPr>
              <a:spLocks/>
            </p:cNvSpPr>
            <p:nvPr/>
          </p:nvSpPr>
          <p:spPr bwMode="auto">
            <a:xfrm>
              <a:off x="3357" y="1532"/>
              <a:ext cx="668" cy="831"/>
            </a:xfrm>
            <a:custGeom>
              <a:avLst/>
              <a:gdLst>
                <a:gd name="T0" fmla="*/ 218 w 283"/>
                <a:gd name="T1" fmla="*/ 19 h 352"/>
                <a:gd name="T2" fmla="*/ 164 w 283"/>
                <a:gd name="T3" fmla="*/ 53 h 352"/>
                <a:gd name="T4" fmla="*/ 20 w 283"/>
                <a:gd name="T5" fmla="*/ 142 h 352"/>
                <a:gd name="T6" fmla="*/ 20 w 283"/>
                <a:gd name="T7" fmla="*/ 266 h 352"/>
                <a:gd name="T8" fmla="*/ 92 w 283"/>
                <a:gd name="T9" fmla="*/ 321 h 352"/>
                <a:gd name="T10" fmla="*/ 132 w 283"/>
                <a:gd name="T11" fmla="*/ 328 h 352"/>
                <a:gd name="T12" fmla="*/ 174 w 283"/>
                <a:gd name="T13" fmla="*/ 344 h 352"/>
                <a:gd name="T14" fmla="*/ 261 w 283"/>
                <a:gd name="T15" fmla="*/ 340 h 352"/>
                <a:gd name="T16" fmla="*/ 280 w 283"/>
                <a:gd name="T17" fmla="*/ 140 h 352"/>
                <a:gd name="T18" fmla="*/ 218 w 283"/>
                <a:gd name="T19" fmla="*/ 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52">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9" name="Freeform 8"/>
            <p:cNvSpPr>
              <a:spLocks/>
            </p:cNvSpPr>
            <p:nvPr/>
          </p:nvSpPr>
          <p:spPr bwMode="auto">
            <a:xfrm>
              <a:off x="3673" y="1612"/>
              <a:ext cx="274" cy="199"/>
            </a:xfrm>
            <a:custGeom>
              <a:avLst/>
              <a:gdLst>
                <a:gd name="T0" fmla="*/ 82 w 116"/>
                <a:gd name="T1" fmla="*/ 28 h 84"/>
                <a:gd name="T2" fmla="*/ 73 w 116"/>
                <a:gd name="T3" fmla="*/ 2 h 84"/>
                <a:gd name="T4" fmla="*/ 40 w 116"/>
                <a:gd name="T5" fmla="*/ 0 h 84"/>
                <a:gd name="T6" fmla="*/ 47 w 116"/>
                <a:gd name="T7" fmla="*/ 16 h 84"/>
                <a:gd name="T8" fmla="*/ 29 w 116"/>
                <a:gd name="T9" fmla="*/ 40 h 84"/>
                <a:gd name="T10" fmla="*/ 0 w 116"/>
                <a:gd name="T11" fmla="*/ 64 h 84"/>
                <a:gd name="T12" fmla="*/ 103 w 116"/>
                <a:gd name="T13" fmla="*/ 84 h 84"/>
                <a:gd name="T14" fmla="*/ 107 w 116"/>
                <a:gd name="T15" fmla="*/ 63 h 84"/>
                <a:gd name="T16" fmla="*/ 82 w 116"/>
                <a:gd name="T17"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84">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0" name="Freeform 9"/>
            <p:cNvSpPr>
              <a:spLocks/>
            </p:cNvSpPr>
            <p:nvPr/>
          </p:nvSpPr>
          <p:spPr bwMode="auto">
            <a:xfrm>
              <a:off x="3435" y="1709"/>
              <a:ext cx="675" cy="590"/>
            </a:xfrm>
            <a:custGeom>
              <a:avLst/>
              <a:gdLst>
                <a:gd name="T0" fmla="*/ 203 w 286"/>
                <a:gd name="T1" fmla="*/ 33 h 250"/>
                <a:gd name="T2" fmla="*/ 113 w 286"/>
                <a:gd name="T3" fmla="*/ 21 h 250"/>
                <a:gd name="T4" fmla="*/ 4 w 286"/>
                <a:gd name="T5" fmla="*/ 110 h 250"/>
                <a:gd name="T6" fmla="*/ 73 w 286"/>
                <a:gd name="T7" fmla="*/ 229 h 250"/>
                <a:gd name="T8" fmla="*/ 181 w 286"/>
                <a:gd name="T9" fmla="*/ 233 h 250"/>
                <a:gd name="T10" fmla="*/ 203 w 286"/>
                <a:gd name="T11" fmla="*/ 33 h 250"/>
              </a:gdLst>
              <a:ahLst/>
              <a:cxnLst>
                <a:cxn ang="0">
                  <a:pos x="T0" y="T1"/>
                </a:cxn>
                <a:cxn ang="0">
                  <a:pos x="T2" y="T3"/>
                </a:cxn>
                <a:cxn ang="0">
                  <a:pos x="T4" y="T5"/>
                </a:cxn>
                <a:cxn ang="0">
                  <a:pos x="T6" y="T7"/>
                </a:cxn>
                <a:cxn ang="0">
                  <a:pos x="T8" y="T9"/>
                </a:cxn>
                <a:cxn ang="0">
                  <a:pos x="T10" y="T11"/>
                </a:cxn>
              </a:cxnLst>
              <a:rect l="0" t="0" r="r" b="b"/>
              <a:pathLst>
                <a:path w="286" h="25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1" name="Freeform 10"/>
            <p:cNvSpPr>
              <a:spLocks/>
            </p:cNvSpPr>
            <p:nvPr/>
          </p:nvSpPr>
          <p:spPr bwMode="auto">
            <a:xfrm>
              <a:off x="3425" y="1752"/>
              <a:ext cx="208" cy="491"/>
            </a:xfrm>
            <a:custGeom>
              <a:avLst/>
              <a:gdLst>
                <a:gd name="T0" fmla="*/ 52 w 88"/>
                <a:gd name="T1" fmla="*/ 25 h 208"/>
                <a:gd name="T2" fmla="*/ 88 w 88"/>
                <a:gd name="T3" fmla="*/ 0 h 208"/>
                <a:gd name="T4" fmla="*/ 8 w 88"/>
                <a:gd name="T5" fmla="*/ 71 h 208"/>
                <a:gd name="T6" fmla="*/ 17 w 88"/>
                <a:gd name="T7" fmla="*/ 187 h 208"/>
                <a:gd name="T8" fmla="*/ 57 w 88"/>
                <a:gd name="T9" fmla="*/ 203 h 208"/>
                <a:gd name="T10" fmla="*/ 61 w 88"/>
                <a:gd name="T11" fmla="*/ 191 h 208"/>
                <a:gd name="T12" fmla="*/ 17 w 88"/>
                <a:gd name="T13" fmla="*/ 124 h 208"/>
                <a:gd name="T14" fmla="*/ 52 w 88"/>
                <a:gd name="T15" fmla="*/ 25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08">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2" name="Freeform 11"/>
            <p:cNvSpPr>
              <a:spLocks/>
            </p:cNvSpPr>
            <p:nvPr/>
          </p:nvSpPr>
          <p:spPr bwMode="auto">
            <a:xfrm>
              <a:off x="3626" y="1804"/>
              <a:ext cx="83" cy="415"/>
            </a:xfrm>
            <a:custGeom>
              <a:avLst/>
              <a:gdLst>
                <a:gd name="T0" fmla="*/ 35 w 35"/>
                <a:gd name="T1" fmla="*/ 0 h 176"/>
                <a:gd name="T2" fmla="*/ 1 w 35"/>
                <a:gd name="T3" fmla="*/ 77 h 176"/>
                <a:gd name="T4" fmla="*/ 9 w 35"/>
                <a:gd name="T5" fmla="*/ 176 h 176"/>
                <a:gd name="T6" fmla="*/ 21 w 35"/>
                <a:gd name="T7" fmla="*/ 173 h 176"/>
                <a:gd name="T8" fmla="*/ 17 w 35"/>
                <a:gd name="T9" fmla="*/ 84 h 176"/>
                <a:gd name="T10" fmla="*/ 35 w 35"/>
                <a:gd name="T11" fmla="*/ 0 h 176"/>
              </a:gdLst>
              <a:ahLst/>
              <a:cxnLst>
                <a:cxn ang="0">
                  <a:pos x="T0" y="T1"/>
                </a:cxn>
                <a:cxn ang="0">
                  <a:pos x="T2" y="T3"/>
                </a:cxn>
                <a:cxn ang="0">
                  <a:pos x="T4" y="T5"/>
                </a:cxn>
                <a:cxn ang="0">
                  <a:pos x="T6" y="T7"/>
                </a:cxn>
                <a:cxn ang="0">
                  <a:pos x="T8" y="T9"/>
                </a:cxn>
                <a:cxn ang="0">
                  <a:pos x="T10" y="T11"/>
                </a:cxn>
              </a:cxnLst>
              <a:rect l="0" t="0" r="r" b="b"/>
              <a:pathLst>
                <a:path w="35" h="176">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3" name="Freeform 12"/>
            <p:cNvSpPr>
              <a:spLocks/>
            </p:cNvSpPr>
            <p:nvPr/>
          </p:nvSpPr>
          <p:spPr bwMode="auto">
            <a:xfrm>
              <a:off x="3846" y="1286"/>
              <a:ext cx="942" cy="1174"/>
            </a:xfrm>
            <a:custGeom>
              <a:avLst/>
              <a:gdLst>
                <a:gd name="T0" fmla="*/ 342 w 399"/>
                <a:gd name="T1" fmla="*/ 106 h 497"/>
                <a:gd name="T2" fmla="*/ 270 w 399"/>
                <a:gd name="T3" fmla="*/ 23 h 497"/>
                <a:gd name="T4" fmla="*/ 185 w 399"/>
                <a:gd name="T5" fmla="*/ 56 h 497"/>
                <a:gd name="T6" fmla="*/ 102 w 399"/>
                <a:gd name="T7" fmla="*/ 97 h 497"/>
                <a:gd name="T8" fmla="*/ 0 w 399"/>
                <a:gd name="T9" fmla="*/ 303 h 497"/>
                <a:gd name="T10" fmla="*/ 38 w 399"/>
                <a:gd name="T11" fmla="*/ 421 h 497"/>
                <a:gd name="T12" fmla="*/ 120 w 399"/>
                <a:gd name="T13" fmla="*/ 459 h 497"/>
                <a:gd name="T14" fmla="*/ 210 w 399"/>
                <a:gd name="T15" fmla="*/ 492 h 497"/>
                <a:gd name="T16" fmla="*/ 307 w 399"/>
                <a:gd name="T17" fmla="*/ 473 h 497"/>
                <a:gd name="T18" fmla="*/ 360 w 399"/>
                <a:gd name="T19" fmla="*/ 477 h 497"/>
                <a:gd name="T20" fmla="*/ 399 w 399"/>
                <a:gd name="T21" fmla="*/ 418 h 497"/>
                <a:gd name="T22" fmla="*/ 399 w 399"/>
                <a:gd name="T23" fmla="*/ 136 h 497"/>
                <a:gd name="T24" fmla="*/ 342 w 399"/>
                <a:gd name="T25" fmla="*/ 10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497">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4" name="Freeform 13"/>
            <p:cNvSpPr>
              <a:spLocks/>
            </p:cNvSpPr>
            <p:nvPr/>
          </p:nvSpPr>
          <p:spPr bwMode="auto">
            <a:xfrm>
              <a:off x="3890" y="1492"/>
              <a:ext cx="898" cy="978"/>
            </a:xfrm>
            <a:custGeom>
              <a:avLst/>
              <a:gdLst>
                <a:gd name="T0" fmla="*/ 272 w 380"/>
                <a:gd name="T1" fmla="*/ 35 h 414"/>
                <a:gd name="T2" fmla="*/ 141 w 380"/>
                <a:gd name="T3" fmla="*/ 32 h 414"/>
                <a:gd name="T4" fmla="*/ 8 w 380"/>
                <a:gd name="T5" fmla="*/ 204 h 414"/>
                <a:gd name="T6" fmla="*/ 106 w 380"/>
                <a:gd name="T7" fmla="*/ 355 h 414"/>
                <a:gd name="T8" fmla="*/ 287 w 380"/>
                <a:gd name="T9" fmla="*/ 362 h 414"/>
                <a:gd name="T10" fmla="*/ 380 w 380"/>
                <a:gd name="T11" fmla="*/ 287 h 414"/>
                <a:gd name="T12" fmla="*/ 380 w 380"/>
                <a:gd name="T13" fmla="*/ 99 h 414"/>
                <a:gd name="T14" fmla="*/ 272 w 380"/>
                <a:gd name="T15" fmla="*/ 35 h 4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414">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5" name="Freeform 14"/>
            <p:cNvSpPr>
              <a:spLocks/>
            </p:cNvSpPr>
            <p:nvPr/>
          </p:nvSpPr>
          <p:spPr bwMode="auto">
            <a:xfrm>
              <a:off x="3902" y="1567"/>
              <a:ext cx="324" cy="754"/>
            </a:xfrm>
            <a:custGeom>
              <a:avLst/>
              <a:gdLst>
                <a:gd name="T0" fmla="*/ 60 w 137"/>
                <a:gd name="T1" fmla="*/ 36 h 319"/>
                <a:gd name="T2" fmla="*/ 11 w 137"/>
                <a:gd name="T3" fmla="*/ 229 h 319"/>
                <a:gd name="T4" fmla="*/ 76 w 137"/>
                <a:gd name="T5" fmla="*/ 318 h 319"/>
                <a:gd name="T6" fmla="*/ 96 w 137"/>
                <a:gd name="T7" fmla="*/ 317 h 319"/>
                <a:gd name="T8" fmla="*/ 22 w 137"/>
                <a:gd name="T9" fmla="*/ 171 h 319"/>
                <a:gd name="T10" fmla="*/ 96 w 137"/>
                <a:gd name="T11" fmla="*/ 20 h 319"/>
                <a:gd name="T12" fmla="*/ 137 w 137"/>
                <a:gd name="T13" fmla="*/ 0 h 319"/>
                <a:gd name="T14" fmla="*/ 60 w 137"/>
                <a:gd name="T15" fmla="*/ 36 h 3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19">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6" name="Freeform 15"/>
            <p:cNvSpPr>
              <a:spLocks/>
            </p:cNvSpPr>
            <p:nvPr/>
          </p:nvSpPr>
          <p:spPr bwMode="auto">
            <a:xfrm>
              <a:off x="4070" y="1645"/>
              <a:ext cx="203" cy="657"/>
            </a:xfrm>
            <a:custGeom>
              <a:avLst/>
              <a:gdLst>
                <a:gd name="T0" fmla="*/ 14 w 86"/>
                <a:gd name="T1" fmla="*/ 96 h 278"/>
                <a:gd name="T2" fmla="*/ 20 w 86"/>
                <a:gd name="T3" fmla="*/ 254 h 278"/>
                <a:gd name="T4" fmla="*/ 42 w 86"/>
                <a:gd name="T5" fmla="*/ 278 h 278"/>
                <a:gd name="T6" fmla="*/ 23 w 86"/>
                <a:gd name="T7" fmla="*/ 109 h 278"/>
                <a:gd name="T8" fmla="*/ 86 w 86"/>
                <a:gd name="T9" fmla="*/ 0 h 278"/>
                <a:gd name="T10" fmla="*/ 14 w 86"/>
                <a:gd name="T11" fmla="*/ 96 h 278"/>
              </a:gdLst>
              <a:ahLst/>
              <a:cxnLst>
                <a:cxn ang="0">
                  <a:pos x="T0" y="T1"/>
                </a:cxn>
                <a:cxn ang="0">
                  <a:pos x="T2" y="T3"/>
                </a:cxn>
                <a:cxn ang="0">
                  <a:pos x="T4" y="T5"/>
                </a:cxn>
                <a:cxn ang="0">
                  <a:pos x="T6" y="T7"/>
                </a:cxn>
                <a:cxn ang="0">
                  <a:pos x="T8" y="T9"/>
                </a:cxn>
                <a:cxn ang="0">
                  <a:pos x="T10" y="T11"/>
                </a:cxn>
              </a:cxnLst>
              <a:rect l="0" t="0" r="r" b="b"/>
              <a:pathLst>
                <a:path w="86" h="278">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7" name="Freeform 16"/>
            <p:cNvSpPr>
              <a:spLocks/>
            </p:cNvSpPr>
            <p:nvPr/>
          </p:nvSpPr>
          <p:spPr bwMode="auto">
            <a:xfrm>
              <a:off x="4533" y="1650"/>
              <a:ext cx="132" cy="692"/>
            </a:xfrm>
            <a:custGeom>
              <a:avLst/>
              <a:gdLst>
                <a:gd name="T0" fmla="*/ 13 w 56"/>
                <a:gd name="T1" fmla="*/ 0 h 293"/>
                <a:gd name="T2" fmla="*/ 42 w 56"/>
                <a:gd name="T3" fmla="*/ 93 h 293"/>
                <a:gd name="T4" fmla="*/ 0 w 56"/>
                <a:gd name="T5" fmla="*/ 293 h 293"/>
                <a:gd name="T6" fmla="*/ 14 w 56"/>
                <a:gd name="T7" fmla="*/ 287 h 293"/>
                <a:gd name="T8" fmla="*/ 56 w 56"/>
                <a:gd name="T9" fmla="*/ 90 h 293"/>
                <a:gd name="T10" fmla="*/ 13 w 56"/>
                <a:gd name="T11" fmla="*/ 0 h 293"/>
              </a:gdLst>
              <a:ahLst/>
              <a:cxnLst>
                <a:cxn ang="0">
                  <a:pos x="T0" y="T1"/>
                </a:cxn>
                <a:cxn ang="0">
                  <a:pos x="T2" y="T3"/>
                </a:cxn>
                <a:cxn ang="0">
                  <a:pos x="T4" y="T5"/>
                </a:cxn>
                <a:cxn ang="0">
                  <a:pos x="T6" y="T7"/>
                </a:cxn>
                <a:cxn ang="0">
                  <a:pos x="T8" y="T9"/>
                </a:cxn>
                <a:cxn ang="0">
                  <a:pos x="T10" y="T11"/>
                </a:cxn>
              </a:cxnLst>
              <a:rect l="0" t="0" r="r" b="b"/>
              <a:pathLst>
                <a:path w="56" h="293">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8" name="Freeform 17"/>
            <p:cNvSpPr>
              <a:spLocks/>
            </p:cNvSpPr>
            <p:nvPr/>
          </p:nvSpPr>
          <p:spPr bwMode="auto">
            <a:xfrm>
              <a:off x="4228" y="1388"/>
              <a:ext cx="359" cy="229"/>
            </a:xfrm>
            <a:custGeom>
              <a:avLst/>
              <a:gdLst>
                <a:gd name="T0" fmla="*/ 89 w 152"/>
                <a:gd name="T1" fmla="*/ 0 h 97"/>
                <a:gd name="T2" fmla="*/ 64 w 152"/>
                <a:gd name="T3" fmla="*/ 0 h 97"/>
                <a:gd name="T4" fmla="*/ 66 w 152"/>
                <a:gd name="T5" fmla="*/ 25 h 97"/>
                <a:gd name="T6" fmla="*/ 29 w 152"/>
                <a:gd name="T7" fmla="*/ 42 h 97"/>
                <a:gd name="T8" fmla="*/ 0 w 152"/>
                <a:gd name="T9" fmla="*/ 78 h 97"/>
                <a:gd name="T10" fmla="*/ 149 w 152"/>
                <a:gd name="T11" fmla="*/ 75 h 97"/>
                <a:gd name="T12" fmla="*/ 89 w 15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52" h="97">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9" name="Freeform 18"/>
            <p:cNvSpPr>
              <a:spLocks/>
            </p:cNvSpPr>
            <p:nvPr/>
          </p:nvSpPr>
          <p:spPr bwMode="auto">
            <a:xfrm>
              <a:off x="4309" y="1388"/>
              <a:ext cx="304" cy="255"/>
            </a:xfrm>
            <a:custGeom>
              <a:avLst/>
              <a:gdLst>
                <a:gd name="T0" fmla="*/ 55 w 129"/>
                <a:gd name="T1" fmla="*/ 0 h 108"/>
                <a:gd name="T2" fmla="*/ 87 w 129"/>
                <a:gd name="T3" fmla="*/ 46 h 108"/>
                <a:gd name="T4" fmla="*/ 83 w 129"/>
                <a:gd name="T5" fmla="*/ 83 h 108"/>
                <a:gd name="T6" fmla="*/ 0 w 129"/>
                <a:gd name="T7" fmla="*/ 86 h 108"/>
                <a:gd name="T8" fmla="*/ 101 w 129"/>
                <a:gd name="T9" fmla="*/ 96 h 108"/>
                <a:gd name="T10" fmla="*/ 105 w 129"/>
                <a:gd name="T11" fmla="*/ 45 h 108"/>
                <a:gd name="T12" fmla="*/ 55 w 12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29" h="108">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0" name="Freeform 19"/>
            <p:cNvSpPr>
              <a:spLocks/>
            </p:cNvSpPr>
            <p:nvPr/>
          </p:nvSpPr>
          <p:spPr bwMode="auto">
            <a:xfrm>
              <a:off x="2887" y="1740"/>
              <a:ext cx="1901" cy="1258"/>
            </a:xfrm>
            <a:custGeom>
              <a:avLst/>
              <a:gdLst>
                <a:gd name="T0" fmla="*/ 805 w 805"/>
                <a:gd name="T1" fmla="*/ 216 h 533"/>
                <a:gd name="T2" fmla="*/ 761 w 805"/>
                <a:gd name="T3" fmla="*/ 213 h 533"/>
                <a:gd name="T4" fmla="*/ 591 w 805"/>
                <a:gd name="T5" fmla="*/ 130 h 533"/>
                <a:gd name="T6" fmla="*/ 550 w 805"/>
                <a:gd name="T7" fmla="*/ 9 h 533"/>
                <a:gd name="T8" fmla="*/ 445 w 805"/>
                <a:gd name="T9" fmla="*/ 41 h 533"/>
                <a:gd name="T10" fmla="*/ 460 w 805"/>
                <a:gd name="T11" fmla="*/ 118 h 533"/>
                <a:gd name="T12" fmla="*/ 340 w 805"/>
                <a:gd name="T13" fmla="*/ 132 h 533"/>
                <a:gd name="T14" fmla="*/ 280 w 805"/>
                <a:gd name="T15" fmla="*/ 169 h 533"/>
                <a:gd name="T16" fmla="*/ 159 w 805"/>
                <a:gd name="T17" fmla="*/ 200 h 533"/>
                <a:gd name="T18" fmla="*/ 3 w 805"/>
                <a:gd name="T19" fmla="*/ 446 h 533"/>
                <a:gd name="T20" fmla="*/ 0 w 805"/>
                <a:gd name="T21" fmla="*/ 533 h 533"/>
                <a:gd name="T22" fmla="*/ 805 w 805"/>
                <a:gd name="T23" fmla="*/ 533 h 533"/>
                <a:gd name="T24" fmla="*/ 805 w 805"/>
                <a:gd name="T25" fmla="*/ 216 h 533"/>
                <a:gd name="T26" fmla="*/ 805 w 805"/>
                <a:gd name="T27" fmla="*/ 21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5" h="533">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1" name="Freeform 20"/>
            <p:cNvSpPr>
              <a:spLocks/>
            </p:cNvSpPr>
            <p:nvPr/>
          </p:nvSpPr>
          <p:spPr bwMode="auto">
            <a:xfrm>
              <a:off x="2894" y="2070"/>
              <a:ext cx="1894" cy="928"/>
            </a:xfrm>
            <a:custGeom>
              <a:avLst/>
              <a:gdLst>
                <a:gd name="T0" fmla="*/ 802 w 802"/>
                <a:gd name="T1" fmla="*/ 114 h 393"/>
                <a:gd name="T2" fmla="*/ 736 w 802"/>
                <a:gd name="T3" fmla="*/ 101 h 393"/>
                <a:gd name="T4" fmla="*/ 388 w 802"/>
                <a:gd name="T5" fmla="*/ 31 h 393"/>
                <a:gd name="T6" fmla="*/ 253 w 802"/>
                <a:gd name="T7" fmla="*/ 55 h 393"/>
                <a:gd name="T8" fmla="*/ 23 w 802"/>
                <a:gd name="T9" fmla="*/ 393 h 393"/>
                <a:gd name="T10" fmla="*/ 802 w 802"/>
                <a:gd name="T11" fmla="*/ 393 h 393"/>
                <a:gd name="T12" fmla="*/ 802 w 802"/>
                <a:gd name="T13" fmla="*/ 114 h 393"/>
                <a:gd name="T14" fmla="*/ 802 w 802"/>
                <a:gd name="T15" fmla="*/ 114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2" h="393">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2" name="Freeform 21"/>
            <p:cNvSpPr>
              <a:spLocks/>
            </p:cNvSpPr>
            <p:nvPr/>
          </p:nvSpPr>
          <p:spPr bwMode="auto">
            <a:xfrm>
              <a:off x="3586" y="1792"/>
              <a:ext cx="1060" cy="588"/>
            </a:xfrm>
            <a:custGeom>
              <a:avLst/>
              <a:gdLst>
                <a:gd name="T0" fmla="*/ 364 w 449"/>
                <a:gd name="T1" fmla="*/ 146 h 249"/>
                <a:gd name="T2" fmla="*/ 272 w 449"/>
                <a:gd name="T3" fmla="*/ 130 h 249"/>
                <a:gd name="T4" fmla="*/ 245 w 449"/>
                <a:gd name="T5" fmla="*/ 6 h 249"/>
                <a:gd name="T6" fmla="*/ 177 w 449"/>
                <a:gd name="T7" fmla="*/ 27 h 249"/>
                <a:gd name="T8" fmla="*/ 189 w 449"/>
                <a:gd name="T9" fmla="*/ 128 h 249"/>
                <a:gd name="T10" fmla="*/ 0 w 449"/>
                <a:gd name="T11" fmla="*/ 186 h 249"/>
                <a:gd name="T12" fmla="*/ 101 w 449"/>
                <a:gd name="T13" fmla="*/ 165 h 249"/>
                <a:gd name="T14" fmla="*/ 60 w 449"/>
                <a:gd name="T15" fmla="*/ 222 h 249"/>
                <a:gd name="T16" fmla="*/ 195 w 449"/>
                <a:gd name="T17" fmla="*/ 189 h 249"/>
                <a:gd name="T18" fmla="*/ 327 w 449"/>
                <a:gd name="T19" fmla="*/ 249 h 249"/>
                <a:gd name="T20" fmla="*/ 331 w 449"/>
                <a:gd name="T21" fmla="*/ 178 h 249"/>
                <a:gd name="T22" fmla="*/ 449 w 449"/>
                <a:gd name="T23" fmla="*/ 221 h 249"/>
                <a:gd name="T24" fmla="*/ 364 w 449"/>
                <a:gd name="T25" fmla="*/ 14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 h="249">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3" name="Freeform 22"/>
            <p:cNvSpPr>
              <a:spLocks/>
            </p:cNvSpPr>
            <p:nvPr/>
          </p:nvSpPr>
          <p:spPr bwMode="auto">
            <a:xfrm>
              <a:off x="2981" y="2238"/>
              <a:ext cx="506" cy="760"/>
            </a:xfrm>
            <a:custGeom>
              <a:avLst/>
              <a:gdLst>
                <a:gd name="T0" fmla="*/ 45 w 214"/>
                <a:gd name="T1" fmla="*/ 161 h 322"/>
                <a:gd name="T2" fmla="*/ 214 w 214"/>
                <a:gd name="T3" fmla="*/ 17 h 322"/>
                <a:gd name="T4" fmla="*/ 72 w 214"/>
                <a:gd name="T5" fmla="*/ 75 h 322"/>
                <a:gd name="T6" fmla="*/ 0 w 214"/>
                <a:gd name="T7" fmla="*/ 291 h 322"/>
                <a:gd name="T8" fmla="*/ 0 w 214"/>
                <a:gd name="T9" fmla="*/ 322 h 322"/>
                <a:gd name="T10" fmla="*/ 21 w 214"/>
                <a:gd name="T11" fmla="*/ 322 h 322"/>
                <a:gd name="T12" fmla="*/ 45 w 214"/>
                <a:gd name="T13" fmla="*/ 161 h 322"/>
              </a:gdLst>
              <a:ahLst/>
              <a:cxnLst>
                <a:cxn ang="0">
                  <a:pos x="T0" y="T1"/>
                </a:cxn>
                <a:cxn ang="0">
                  <a:pos x="T2" y="T3"/>
                </a:cxn>
                <a:cxn ang="0">
                  <a:pos x="T4" y="T5"/>
                </a:cxn>
                <a:cxn ang="0">
                  <a:pos x="T6" y="T7"/>
                </a:cxn>
                <a:cxn ang="0">
                  <a:pos x="T8" y="T9"/>
                </a:cxn>
                <a:cxn ang="0">
                  <a:pos x="T10" y="T11"/>
                </a:cxn>
                <a:cxn ang="0">
                  <a:pos x="T12" y="T13"/>
                </a:cxn>
              </a:cxnLst>
              <a:rect l="0" t="0" r="r" b="b"/>
              <a:pathLst>
                <a:path w="214" h="322">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4" name="Freeform 23"/>
            <p:cNvSpPr>
              <a:spLocks/>
            </p:cNvSpPr>
            <p:nvPr/>
          </p:nvSpPr>
          <p:spPr bwMode="auto">
            <a:xfrm>
              <a:off x="4167" y="1808"/>
              <a:ext cx="92" cy="331"/>
            </a:xfrm>
            <a:custGeom>
              <a:avLst/>
              <a:gdLst>
                <a:gd name="T0" fmla="*/ 0 w 39"/>
                <a:gd name="T1" fmla="*/ 0 h 140"/>
                <a:gd name="T2" fmla="*/ 24 w 39"/>
                <a:gd name="T3" fmla="*/ 75 h 140"/>
                <a:gd name="T4" fmla="*/ 25 w 39"/>
                <a:gd name="T5" fmla="*/ 140 h 140"/>
                <a:gd name="T6" fmla="*/ 32 w 39"/>
                <a:gd name="T7" fmla="*/ 73 h 140"/>
                <a:gd name="T8" fmla="*/ 0 w 39"/>
                <a:gd name="T9" fmla="*/ 0 h 140"/>
              </a:gdLst>
              <a:ahLst/>
              <a:cxnLst>
                <a:cxn ang="0">
                  <a:pos x="T0" y="T1"/>
                </a:cxn>
                <a:cxn ang="0">
                  <a:pos x="T2" y="T3"/>
                </a:cxn>
                <a:cxn ang="0">
                  <a:pos x="T4" y="T5"/>
                </a:cxn>
                <a:cxn ang="0">
                  <a:pos x="T6" y="T7"/>
                </a:cxn>
                <a:cxn ang="0">
                  <a:pos x="T8" y="T9"/>
                </a:cxn>
              </a:cxnLst>
              <a:rect l="0" t="0" r="r" b="b"/>
              <a:pathLst>
                <a:path w="39" h="14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5" name="Freeform 24"/>
            <p:cNvSpPr>
              <a:spLocks/>
            </p:cNvSpPr>
            <p:nvPr/>
          </p:nvSpPr>
          <p:spPr bwMode="auto">
            <a:xfrm>
              <a:off x="3586" y="2068"/>
              <a:ext cx="453" cy="149"/>
            </a:xfrm>
            <a:custGeom>
              <a:avLst/>
              <a:gdLst>
                <a:gd name="T0" fmla="*/ 119 w 192"/>
                <a:gd name="T1" fmla="*/ 1 h 63"/>
                <a:gd name="T2" fmla="*/ 0 w 192"/>
                <a:gd name="T3" fmla="*/ 63 h 63"/>
                <a:gd name="T4" fmla="*/ 105 w 192"/>
                <a:gd name="T5" fmla="*/ 11 h 63"/>
                <a:gd name="T6" fmla="*/ 192 w 192"/>
                <a:gd name="T7" fmla="*/ 12 h 63"/>
                <a:gd name="T8" fmla="*/ 119 w 192"/>
                <a:gd name="T9" fmla="*/ 1 h 63"/>
              </a:gdLst>
              <a:ahLst/>
              <a:cxnLst>
                <a:cxn ang="0">
                  <a:pos x="T0" y="T1"/>
                </a:cxn>
                <a:cxn ang="0">
                  <a:pos x="T2" y="T3"/>
                </a:cxn>
                <a:cxn ang="0">
                  <a:pos x="T4" y="T5"/>
                </a:cxn>
                <a:cxn ang="0">
                  <a:pos x="T6" y="T7"/>
                </a:cxn>
                <a:cxn ang="0">
                  <a:pos x="T8" y="T9"/>
                </a:cxn>
              </a:cxnLst>
              <a:rect l="0" t="0" r="r" b="b"/>
              <a:pathLst>
                <a:path w="192" h="63">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6" name="Freeform 25"/>
            <p:cNvSpPr>
              <a:spLocks/>
            </p:cNvSpPr>
            <p:nvPr/>
          </p:nvSpPr>
          <p:spPr bwMode="auto">
            <a:xfrm>
              <a:off x="3640" y="2408"/>
              <a:ext cx="258" cy="590"/>
            </a:xfrm>
            <a:custGeom>
              <a:avLst/>
              <a:gdLst>
                <a:gd name="T0" fmla="*/ 46 w 109"/>
                <a:gd name="T1" fmla="*/ 117 h 250"/>
                <a:gd name="T2" fmla="*/ 109 w 109"/>
                <a:gd name="T3" fmla="*/ 0 h 250"/>
                <a:gd name="T4" fmla="*/ 25 w 109"/>
                <a:gd name="T5" fmla="*/ 64 h 250"/>
                <a:gd name="T6" fmla="*/ 0 w 109"/>
                <a:gd name="T7" fmla="*/ 219 h 250"/>
                <a:gd name="T8" fmla="*/ 1 w 109"/>
                <a:gd name="T9" fmla="*/ 250 h 250"/>
                <a:gd name="T10" fmla="*/ 40 w 109"/>
                <a:gd name="T11" fmla="*/ 250 h 250"/>
                <a:gd name="T12" fmla="*/ 46 w 109"/>
                <a:gd name="T13" fmla="*/ 117 h 250"/>
              </a:gdLst>
              <a:ahLst/>
              <a:cxnLst>
                <a:cxn ang="0">
                  <a:pos x="T0" y="T1"/>
                </a:cxn>
                <a:cxn ang="0">
                  <a:pos x="T2" y="T3"/>
                </a:cxn>
                <a:cxn ang="0">
                  <a:pos x="T4" y="T5"/>
                </a:cxn>
                <a:cxn ang="0">
                  <a:pos x="T6" y="T7"/>
                </a:cxn>
                <a:cxn ang="0">
                  <a:pos x="T8" y="T9"/>
                </a:cxn>
                <a:cxn ang="0">
                  <a:pos x="T10" y="T11"/>
                </a:cxn>
                <a:cxn ang="0">
                  <a:pos x="T12" y="T13"/>
                </a:cxn>
              </a:cxnLst>
              <a:rect l="0" t="0" r="r" b="b"/>
              <a:pathLst>
                <a:path w="109" h="25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7" name="Freeform 26"/>
            <p:cNvSpPr>
              <a:spLocks/>
            </p:cNvSpPr>
            <p:nvPr/>
          </p:nvSpPr>
          <p:spPr bwMode="auto">
            <a:xfrm>
              <a:off x="3605" y="2392"/>
              <a:ext cx="323" cy="606"/>
            </a:xfrm>
            <a:custGeom>
              <a:avLst/>
              <a:gdLst>
                <a:gd name="T0" fmla="*/ 31 w 137"/>
                <a:gd name="T1" fmla="*/ 128 h 257"/>
                <a:gd name="T2" fmla="*/ 137 w 137"/>
                <a:gd name="T3" fmla="*/ 0 h 257"/>
                <a:gd name="T4" fmla="*/ 11 w 137"/>
                <a:gd name="T5" fmla="*/ 131 h 257"/>
                <a:gd name="T6" fmla="*/ 5 w 137"/>
                <a:gd name="T7" fmla="*/ 257 h 257"/>
                <a:gd name="T8" fmla="*/ 23 w 137"/>
                <a:gd name="T9" fmla="*/ 257 h 257"/>
                <a:gd name="T10" fmla="*/ 31 w 137"/>
                <a:gd name="T11" fmla="*/ 128 h 257"/>
              </a:gdLst>
              <a:ahLst/>
              <a:cxnLst>
                <a:cxn ang="0">
                  <a:pos x="T0" y="T1"/>
                </a:cxn>
                <a:cxn ang="0">
                  <a:pos x="T2" y="T3"/>
                </a:cxn>
                <a:cxn ang="0">
                  <a:pos x="T4" y="T5"/>
                </a:cxn>
                <a:cxn ang="0">
                  <a:pos x="T6" y="T7"/>
                </a:cxn>
                <a:cxn ang="0">
                  <a:pos x="T8" y="T9"/>
                </a:cxn>
                <a:cxn ang="0">
                  <a:pos x="T10" y="T11"/>
                </a:cxn>
              </a:cxnLst>
              <a:rect l="0" t="0" r="r" b="b"/>
              <a:pathLst>
                <a:path w="137" h="257">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8" name="Freeform 27"/>
            <p:cNvSpPr>
              <a:spLocks/>
            </p:cNvSpPr>
            <p:nvPr/>
          </p:nvSpPr>
          <p:spPr bwMode="auto">
            <a:xfrm>
              <a:off x="4540" y="2444"/>
              <a:ext cx="248" cy="554"/>
            </a:xfrm>
            <a:custGeom>
              <a:avLst/>
              <a:gdLst>
                <a:gd name="T0" fmla="*/ 105 w 105"/>
                <a:gd name="T1" fmla="*/ 173 h 235"/>
                <a:gd name="T2" fmla="*/ 83 w 105"/>
                <a:gd name="T3" fmla="*/ 64 h 235"/>
                <a:gd name="T4" fmla="*/ 0 w 105"/>
                <a:gd name="T5" fmla="*/ 0 h 235"/>
                <a:gd name="T6" fmla="*/ 62 w 105"/>
                <a:gd name="T7" fmla="*/ 117 h 235"/>
                <a:gd name="T8" fmla="*/ 69 w 105"/>
                <a:gd name="T9" fmla="*/ 235 h 235"/>
                <a:gd name="T10" fmla="*/ 105 w 105"/>
                <a:gd name="T11" fmla="*/ 235 h 235"/>
                <a:gd name="T12" fmla="*/ 105 w 105"/>
                <a:gd name="T13" fmla="*/ 173 h 235"/>
                <a:gd name="T14" fmla="*/ 105 w 105"/>
                <a:gd name="T15" fmla="*/ 173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35">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9" name="Freeform 28"/>
            <p:cNvSpPr>
              <a:spLocks/>
            </p:cNvSpPr>
            <p:nvPr/>
          </p:nvSpPr>
          <p:spPr bwMode="auto">
            <a:xfrm>
              <a:off x="4507" y="2427"/>
              <a:ext cx="281" cy="571"/>
            </a:xfrm>
            <a:custGeom>
              <a:avLst/>
              <a:gdLst>
                <a:gd name="T0" fmla="*/ 119 w 119"/>
                <a:gd name="T1" fmla="*/ 105 h 242"/>
                <a:gd name="T2" fmla="*/ 0 w 119"/>
                <a:gd name="T3" fmla="*/ 0 h 242"/>
                <a:gd name="T4" fmla="*/ 107 w 119"/>
                <a:gd name="T5" fmla="*/ 129 h 242"/>
                <a:gd name="T6" fmla="*/ 115 w 119"/>
                <a:gd name="T7" fmla="*/ 242 h 242"/>
                <a:gd name="T8" fmla="*/ 119 w 119"/>
                <a:gd name="T9" fmla="*/ 242 h 242"/>
                <a:gd name="T10" fmla="*/ 119 w 119"/>
                <a:gd name="T11" fmla="*/ 105 h 242"/>
                <a:gd name="T12" fmla="*/ 119 w 119"/>
                <a:gd name="T13" fmla="*/ 105 h 242"/>
              </a:gdLst>
              <a:ahLst/>
              <a:cxnLst>
                <a:cxn ang="0">
                  <a:pos x="T0" y="T1"/>
                </a:cxn>
                <a:cxn ang="0">
                  <a:pos x="T2" y="T3"/>
                </a:cxn>
                <a:cxn ang="0">
                  <a:pos x="T4" y="T5"/>
                </a:cxn>
                <a:cxn ang="0">
                  <a:pos x="T6" y="T7"/>
                </a:cxn>
                <a:cxn ang="0">
                  <a:pos x="T8" y="T9"/>
                </a:cxn>
                <a:cxn ang="0">
                  <a:pos x="T10" y="T11"/>
                </a:cxn>
                <a:cxn ang="0">
                  <a:pos x="T12" y="T13"/>
                </a:cxn>
              </a:cxnLst>
              <a:rect l="0" t="0" r="r" b="b"/>
              <a:pathLst>
                <a:path w="119" h="242">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0" name="Freeform 29"/>
            <p:cNvSpPr>
              <a:spLocks/>
            </p:cNvSpPr>
            <p:nvPr/>
          </p:nvSpPr>
          <p:spPr bwMode="auto">
            <a:xfrm>
              <a:off x="3999" y="1848"/>
              <a:ext cx="50" cy="251"/>
            </a:xfrm>
            <a:custGeom>
              <a:avLst/>
              <a:gdLst>
                <a:gd name="T0" fmla="*/ 0 w 21"/>
                <a:gd name="T1" fmla="*/ 8 h 106"/>
                <a:gd name="T2" fmla="*/ 11 w 21"/>
                <a:gd name="T3" fmla="*/ 55 h 106"/>
                <a:gd name="T4" fmla="*/ 10 w 21"/>
                <a:gd name="T5" fmla="*/ 104 h 106"/>
                <a:gd name="T6" fmla="*/ 18 w 21"/>
                <a:gd name="T7" fmla="*/ 106 h 106"/>
                <a:gd name="T8" fmla="*/ 21 w 21"/>
                <a:gd name="T9" fmla="*/ 53 h 106"/>
                <a:gd name="T10" fmla="*/ 6 w 21"/>
                <a:gd name="T11" fmla="*/ 0 h 106"/>
                <a:gd name="T12" fmla="*/ 0 w 21"/>
                <a:gd name="T13" fmla="*/ 8 h 106"/>
                <a:gd name="T14" fmla="*/ 0 w 21"/>
                <a:gd name="T15" fmla="*/ 8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06">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171" name="Group 64"/>
          <p:cNvGrpSpPr>
            <a:grpSpLocks noChangeAspect="1"/>
          </p:cNvGrpSpPr>
          <p:nvPr/>
        </p:nvGrpSpPr>
        <p:grpSpPr bwMode="auto">
          <a:xfrm rot="12827499" flipH="1">
            <a:off x="8520314" y="1948782"/>
            <a:ext cx="362814" cy="447219"/>
            <a:chOff x="2052" y="995"/>
            <a:chExt cx="768" cy="852"/>
          </a:xfrm>
        </p:grpSpPr>
        <p:sp>
          <p:nvSpPr>
            <p:cNvPr id="17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sp>
        <p:nvSpPr>
          <p:cNvPr id="2" name="Title 1"/>
          <p:cNvSpPr>
            <a:spLocks noGrp="1"/>
          </p:cNvSpPr>
          <p:nvPr>
            <p:ph type="ctrTitle"/>
          </p:nvPr>
        </p:nvSpPr>
        <p:spPr>
          <a:xfrm>
            <a:off x="2010965" y="137519"/>
            <a:ext cx="7020314" cy="1886049"/>
          </a:xfrm>
        </p:spPr>
        <p:txBody>
          <a:bodyPr anchor="b">
            <a:normAutofit/>
          </a:bodyPr>
          <a:lstStyle>
            <a:lvl1pPr algn="ctr">
              <a:defRPr sz="5040"/>
            </a:lvl1pPr>
          </a:lstStyle>
          <a:p>
            <a:r>
              <a:rPr lang="en-US" smtClean="0"/>
              <a:t>Click to edit Master title style</a:t>
            </a:r>
            <a:endParaRPr/>
          </a:p>
        </p:txBody>
      </p:sp>
      <p:sp>
        <p:nvSpPr>
          <p:cNvPr id="3" name="Subtitle 2"/>
          <p:cNvSpPr>
            <a:spLocks noGrp="1"/>
          </p:cNvSpPr>
          <p:nvPr>
            <p:ph type="subTitle" idx="1"/>
          </p:nvPr>
        </p:nvSpPr>
        <p:spPr>
          <a:xfrm>
            <a:off x="2927497" y="2064099"/>
            <a:ext cx="5187252" cy="1476333"/>
          </a:xfrm>
        </p:spPr>
        <p:txBody>
          <a:bodyPr>
            <a:normAutofit/>
          </a:bodyPr>
          <a:lstStyle>
            <a:lvl1pPr marL="0" indent="0" algn="ctr">
              <a:spcBef>
                <a:spcPts val="0"/>
              </a:spcBef>
              <a:buNone/>
              <a:defRPr sz="3690" cap="none" baseline="0">
                <a:solidFill>
                  <a:schemeClr val="tx1">
                    <a:lumMod val="75000"/>
                    <a:lumOff val="25000"/>
                  </a:schemeClr>
                </a:solidFill>
              </a:defRPr>
            </a:lvl1pPr>
            <a:lvl2pPr marL="350663" indent="0" algn="ctr">
              <a:buNone/>
              <a:defRPr sz="2160"/>
            </a:lvl2pPr>
            <a:lvl3pPr marL="701327" indent="0" algn="ctr">
              <a:buNone/>
              <a:defRPr sz="1800"/>
            </a:lvl3pPr>
            <a:lvl4pPr marL="1051990" indent="0" algn="ctr">
              <a:buNone/>
              <a:defRPr sz="1530"/>
            </a:lvl4pPr>
            <a:lvl5pPr marL="1402653" indent="0" algn="ctr">
              <a:buNone/>
              <a:defRPr sz="1530"/>
            </a:lvl5pPr>
            <a:lvl6pPr marL="1753316" indent="0" algn="ctr">
              <a:buNone/>
              <a:defRPr sz="1530"/>
            </a:lvl6pPr>
            <a:lvl7pPr marL="2103980" indent="0" algn="ctr">
              <a:buNone/>
              <a:defRPr sz="1530"/>
            </a:lvl7pPr>
            <a:lvl8pPr marL="2454643" indent="0" algn="ctr">
              <a:buNone/>
              <a:defRPr sz="1530"/>
            </a:lvl8pPr>
            <a:lvl9pPr marL="2805306" indent="0" algn="ctr">
              <a:buNone/>
              <a:defRPr sz="1530"/>
            </a:lvl9pPr>
          </a:lstStyle>
          <a:p>
            <a:r>
              <a:rPr lang="en-US" smtClean="0"/>
              <a:t>Click to edit Master subtitle style</a:t>
            </a:r>
            <a:endParaRPr/>
          </a:p>
        </p:txBody>
      </p:sp>
    </p:spTree>
    <p:extLst>
      <p:ext uri="{BB962C8B-B14F-4D97-AF65-F5344CB8AC3E}">
        <p14:creationId xmlns:p14="http://schemas.microsoft.com/office/powerpoint/2010/main" val="397337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AF20880-8252-4D94-9156-AEA33DA48AD3}" type="datetimeFigureOut">
              <a:rPr lang="en-US" smtClean="0"/>
              <a:pPr/>
              <a:t>7/8/2025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149103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493890"/>
            <a:ext cx="1971675" cy="4649611"/>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28655" y="493890"/>
            <a:ext cx="5800725" cy="464961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AF20880-8252-4D94-9156-AEA33DA48AD3}" type="datetimeFigureOut">
              <a:rPr lang="en-US" smtClean="0"/>
              <a:pPr/>
              <a:t>7/8/2025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584798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AF20880-8252-4D94-9156-AEA33DA48AD3}" type="datetimeFigureOut">
              <a:rPr lang="en-US" smtClean="0"/>
              <a:pPr/>
              <a:t>7/8/2025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2951274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3005" y="1238253"/>
            <a:ext cx="6858001" cy="2444750"/>
          </a:xfrm>
        </p:spPr>
        <p:txBody>
          <a:bodyPr anchor="b">
            <a:normAutofit/>
          </a:bodyPr>
          <a:lstStyle>
            <a:lvl1pPr algn="l">
              <a:defRPr sz="3960" b="0"/>
            </a:lvl1pPr>
          </a:lstStyle>
          <a:p>
            <a:r>
              <a:rPr lang="en-US" smtClean="0"/>
              <a:t>Click to edit Master title style</a:t>
            </a:r>
            <a:endParaRPr/>
          </a:p>
        </p:txBody>
      </p:sp>
      <p:sp>
        <p:nvSpPr>
          <p:cNvPr id="3" name="Text Placeholder 2"/>
          <p:cNvSpPr>
            <a:spLocks noGrp="1"/>
          </p:cNvSpPr>
          <p:nvPr>
            <p:ph type="body" idx="1"/>
          </p:nvPr>
        </p:nvSpPr>
        <p:spPr>
          <a:xfrm>
            <a:off x="1141810" y="3711697"/>
            <a:ext cx="6858000" cy="987306"/>
          </a:xfrm>
        </p:spPr>
        <p:txBody>
          <a:bodyPr anchor="t">
            <a:normAutofit/>
          </a:bodyPr>
          <a:lstStyle>
            <a:lvl1pPr marL="0" indent="0" algn="l">
              <a:spcBef>
                <a:spcPts val="0"/>
              </a:spcBef>
              <a:buNone/>
              <a:defRPr sz="1800" cap="none" baseline="0">
                <a:solidFill>
                  <a:schemeClr val="tx1"/>
                </a:solidFill>
              </a:defRPr>
            </a:lvl1pPr>
            <a:lvl2pPr marL="350663" indent="0">
              <a:buNone/>
              <a:defRPr sz="1350">
                <a:solidFill>
                  <a:schemeClr val="tx1">
                    <a:tint val="75000"/>
                  </a:schemeClr>
                </a:solidFill>
              </a:defRPr>
            </a:lvl2pPr>
            <a:lvl3pPr marL="701327" indent="0">
              <a:buNone/>
              <a:defRPr sz="1260">
                <a:solidFill>
                  <a:schemeClr val="tx1">
                    <a:tint val="75000"/>
                  </a:schemeClr>
                </a:solidFill>
              </a:defRPr>
            </a:lvl3pPr>
            <a:lvl4pPr marL="1051990" indent="0">
              <a:buNone/>
              <a:defRPr sz="1080">
                <a:solidFill>
                  <a:schemeClr val="tx1">
                    <a:tint val="75000"/>
                  </a:schemeClr>
                </a:solidFill>
              </a:defRPr>
            </a:lvl4pPr>
            <a:lvl5pPr marL="1402653" indent="0">
              <a:buNone/>
              <a:defRPr sz="1080">
                <a:solidFill>
                  <a:schemeClr val="tx1">
                    <a:tint val="75000"/>
                  </a:schemeClr>
                </a:solidFill>
              </a:defRPr>
            </a:lvl5pPr>
            <a:lvl6pPr marL="1753316" indent="0">
              <a:buNone/>
              <a:defRPr sz="1080">
                <a:solidFill>
                  <a:schemeClr val="tx1">
                    <a:tint val="75000"/>
                  </a:schemeClr>
                </a:solidFill>
              </a:defRPr>
            </a:lvl6pPr>
            <a:lvl7pPr marL="2103980" indent="0">
              <a:buNone/>
              <a:defRPr sz="1080">
                <a:solidFill>
                  <a:schemeClr val="tx1">
                    <a:tint val="75000"/>
                  </a:schemeClr>
                </a:solidFill>
              </a:defRPr>
            </a:lvl7pPr>
            <a:lvl8pPr marL="2454643" indent="0">
              <a:buNone/>
              <a:defRPr sz="1080">
                <a:solidFill>
                  <a:schemeClr val="tx1">
                    <a:tint val="75000"/>
                  </a:schemeClr>
                </a:solidFill>
              </a:defRPr>
            </a:lvl8pPr>
            <a:lvl9pPr marL="2805306" indent="0">
              <a:buNone/>
              <a:defRPr sz="108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AF20880-8252-4D94-9156-AEA33DA48AD3}" type="datetimeFigureOut">
              <a:rPr lang="en-US" smtClean="0"/>
              <a:pPr/>
              <a:t>7/8/2025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1597956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6430" y="1238250"/>
            <a:ext cx="3360420" cy="3436620"/>
          </a:xfrm>
        </p:spPr>
        <p:txBody>
          <a:bodyPr>
            <a:normAutofit/>
          </a:bodyPr>
          <a:lstStyle>
            <a:lvl1pPr>
              <a:defRPr sz="1530"/>
            </a:lvl1pPr>
            <a:lvl2pPr>
              <a:defRPr sz="1350"/>
            </a:lvl2pPr>
            <a:lvl3pPr>
              <a:defRPr sz="1260"/>
            </a:lvl3pPr>
            <a:lvl4pPr>
              <a:defRPr sz="1080"/>
            </a:lvl4pPr>
            <a:lvl5pPr>
              <a:defRPr sz="108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2877" y="1238250"/>
            <a:ext cx="3360420" cy="3436620"/>
          </a:xfrm>
        </p:spPr>
        <p:txBody>
          <a:bodyPr>
            <a:normAutofit/>
          </a:bodyPr>
          <a:lstStyle>
            <a:lvl1pPr>
              <a:defRPr sz="1530"/>
            </a:lvl1pPr>
            <a:lvl2pPr>
              <a:defRPr sz="1350"/>
            </a:lvl2pPr>
            <a:lvl3pPr>
              <a:defRPr sz="1260"/>
            </a:lvl3pPr>
            <a:lvl4pPr>
              <a:defRPr sz="1080"/>
            </a:lvl4pPr>
            <a:lvl5pPr>
              <a:defRPr sz="108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AF20880-8252-4D94-9156-AEA33DA48AD3}" type="datetimeFigureOut">
              <a:rPr lang="en-US" smtClean="0"/>
              <a:pPr/>
              <a:t>7/8/2025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413161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6430" y="1146682"/>
            <a:ext cx="3360420" cy="640080"/>
          </a:xfrm>
        </p:spPr>
        <p:txBody>
          <a:bodyPr anchor="ctr">
            <a:normAutofit/>
          </a:bodyPr>
          <a:lstStyle>
            <a:lvl1pPr marL="0" indent="0">
              <a:spcBef>
                <a:spcPts val="0"/>
              </a:spcBef>
              <a:buNone/>
              <a:defRPr sz="1530" b="1"/>
            </a:lvl1pPr>
            <a:lvl2pPr marL="350663" indent="0">
              <a:buNone/>
              <a:defRPr sz="1530" b="1"/>
            </a:lvl2pPr>
            <a:lvl3pPr marL="701327" indent="0">
              <a:buNone/>
              <a:defRPr sz="1350" b="1"/>
            </a:lvl3pPr>
            <a:lvl4pPr marL="1051990" indent="0">
              <a:buNone/>
              <a:defRPr sz="1260" b="1"/>
            </a:lvl4pPr>
            <a:lvl5pPr marL="1402653" indent="0">
              <a:buNone/>
              <a:defRPr sz="1260" b="1"/>
            </a:lvl5pPr>
            <a:lvl6pPr marL="1753316" indent="0">
              <a:buNone/>
              <a:defRPr sz="1260" b="1"/>
            </a:lvl6pPr>
            <a:lvl7pPr marL="2103980" indent="0">
              <a:buNone/>
              <a:defRPr sz="1260" b="1"/>
            </a:lvl7pPr>
            <a:lvl8pPr marL="2454643" indent="0">
              <a:buNone/>
              <a:defRPr sz="1260" b="1"/>
            </a:lvl8pPr>
            <a:lvl9pPr marL="2805306" indent="0">
              <a:buNone/>
              <a:defRPr sz="1260" b="1"/>
            </a:lvl9pPr>
          </a:lstStyle>
          <a:p>
            <a:pPr lvl="0"/>
            <a:r>
              <a:rPr lang="en-US" smtClean="0"/>
              <a:t>Edit Master text styles</a:t>
            </a:r>
          </a:p>
        </p:txBody>
      </p:sp>
      <p:sp>
        <p:nvSpPr>
          <p:cNvPr id="4" name="Content Placeholder 3"/>
          <p:cNvSpPr>
            <a:spLocks noGrp="1"/>
          </p:cNvSpPr>
          <p:nvPr>
            <p:ph sz="half" idx="2"/>
          </p:nvPr>
        </p:nvSpPr>
        <p:spPr>
          <a:xfrm>
            <a:off x="1146430" y="1786764"/>
            <a:ext cx="3360420" cy="2912239"/>
          </a:xfrm>
        </p:spPr>
        <p:txBody>
          <a:bodyPr>
            <a:normAutofit/>
          </a:bodyPr>
          <a:lstStyle>
            <a:lvl1pPr>
              <a:defRPr sz="1530"/>
            </a:lvl1pPr>
            <a:lvl2pPr>
              <a:defRPr sz="1350"/>
            </a:lvl2pPr>
            <a:lvl3pPr>
              <a:defRPr sz="1260"/>
            </a:lvl3pPr>
            <a:lvl4pPr>
              <a:defRPr sz="1080"/>
            </a:lvl4pPr>
            <a:lvl5pPr>
              <a:defRPr sz="1080"/>
            </a:lvl5pPr>
            <a:lvl6pPr>
              <a:defRPr sz="1260"/>
            </a:lvl6pPr>
            <a:lvl7pPr>
              <a:defRPr sz="1260"/>
            </a:lvl7pPr>
            <a:lvl8pPr>
              <a:defRPr sz="1260"/>
            </a:lvl8pPr>
            <a:lvl9pPr>
              <a:defRPr sz="126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32877" y="1146682"/>
            <a:ext cx="3360420" cy="640080"/>
          </a:xfrm>
        </p:spPr>
        <p:txBody>
          <a:bodyPr anchor="ctr">
            <a:normAutofit/>
          </a:bodyPr>
          <a:lstStyle>
            <a:lvl1pPr marL="0" indent="0">
              <a:spcBef>
                <a:spcPts val="0"/>
              </a:spcBef>
              <a:buNone/>
              <a:defRPr sz="1530" b="1"/>
            </a:lvl1pPr>
            <a:lvl2pPr marL="350663" indent="0">
              <a:buNone/>
              <a:defRPr sz="1530" b="1"/>
            </a:lvl2pPr>
            <a:lvl3pPr marL="701327" indent="0">
              <a:buNone/>
              <a:defRPr sz="1350" b="1"/>
            </a:lvl3pPr>
            <a:lvl4pPr marL="1051990" indent="0">
              <a:buNone/>
              <a:defRPr sz="1260" b="1"/>
            </a:lvl4pPr>
            <a:lvl5pPr marL="1402653" indent="0">
              <a:buNone/>
              <a:defRPr sz="1260" b="1"/>
            </a:lvl5pPr>
            <a:lvl6pPr marL="1753316" indent="0">
              <a:buNone/>
              <a:defRPr sz="1260" b="1"/>
            </a:lvl6pPr>
            <a:lvl7pPr marL="2103980" indent="0">
              <a:buNone/>
              <a:defRPr sz="1260" b="1"/>
            </a:lvl7pPr>
            <a:lvl8pPr marL="2454643" indent="0">
              <a:buNone/>
              <a:defRPr sz="1260" b="1"/>
            </a:lvl8pPr>
            <a:lvl9pPr marL="2805306" indent="0">
              <a:buNone/>
              <a:defRPr sz="1260" b="1"/>
            </a:lvl9pPr>
          </a:lstStyle>
          <a:p>
            <a:pPr lvl="0"/>
            <a:r>
              <a:rPr lang="en-US" smtClean="0"/>
              <a:t>Edit Master text styles</a:t>
            </a:r>
          </a:p>
        </p:txBody>
      </p:sp>
      <p:sp>
        <p:nvSpPr>
          <p:cNvPr id="6" name="Content Placeholder 5"/>
          <p:cNvSpPr>
            <a:spLocks noGrp="1"/>
          </p:cNvSpPr>
          <p:nvPr>
            <p:ph sz="quarter" idx="4"/>
          </p:nvPr>
        </p:nvSpPr>
        <p:spPr>
          <a:xfrm>
            <a:off x="4632877" y="1786764"/>
            <a:ext cx="3360420" cy="2912239"/>
          </a:xfrm>
        </p:spPr>
        <p:txBody>
          <a:bodyPr>
            <a:normAutofit/>
          </a:bodyPr>
          <a:lstStyle>
            <a:lvl1pPr>
              <a:defRPr sz="1530"/>
            </a:lvl1pPr>
            <a:lvl2pPr>
              <a:defRPr sz="1350"/>
            </a:lvl2pPr>
            <a:lvl3pPr>
              <a:defRPr sz="1260"/>
            </a:lvl3pPr>
            <a:lvl4pPr>
              <a:defRPr sz="1080"/>
            </a:lvl4pPr>
            <a:lvl5pPr>
              <a:defRPr sz="1080"/>
            </a:lvl5pPr>
            <a:lvl6pPr>
              <a:defRPr sz="1260"/>
            </a:lvl6pPr>
            <a:lvl7pPr>
              <a:defRPr sz="1260"/>
            </a:lvl7pPr>
            <a:lvl8pPr>
              <a:defRPr sz="1260"/>
            </a:lvl8pPr>
            <a:lvl9pPr>
              <a:defRPr sz="126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AF20880-8252-4D94-9156-AEA33DA48AD3}" type="datetimeFigureOut">
              <a:rPr lang="en-US" smtClean="0"/>
              <a:pPr/>
              <a:t>7/8/2025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340CE1-23A3-4522-9660-AD5BC506BF71}"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4281704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92"/>
          <p:cNvSpPr>
            <a:spLocks/>
          </p:cNvSpPr>
          <p:nvPr/>
        </p:nvSpPr>
        <p:spPr bwMode="auto">
          <a:xfrm>
            <a:off x="6482634" y="3240491"/>
            <a:ext cx="159761" cy="834439"/>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p:spPr>
        <p:txBody>
          <a:bodyPr vert="horz" wrap="square" lIns="70133" tIns="35067" rIns="70133" bIns="35067" numCol="1" anchor="t" anchorCtr="0" compatLnSpc="1">
            <a:prstTxWarp prst="textNoShape">
              <a:avLst/>
            </a:prstTxWarp>
          </a:bodyPr>
          <a:lstStyle/>
          <a:p>
            <a:endParaRPr sz="1350"/>
          </a:p>
        </p:txBody>
      </p:sp>
      <p:sp>
        <p:nvSpPr>
          <p:cNvPr id="7" name="Freeform 50"/>
          <p:cNvSpPr>
            <a:spLocks/>
          </p:cNvSpPr>
          <p:nvPr/>
        </p:nvSpPr>
        <p:spPr bwMode="auto">
          <a:xfrm>
            <a:off x="5085159" y="3492500"/>
            <a:ext cx="4057470" cy="2222500"/>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0133" tIns="35067" rIns="70133" bIns="35067" numCol="1" anchor="t" anchorCtr="0" compatLnSpc="1">
            <a:prstTxWarp prst="textNoShape">
              <a:avLst/>
            </a:prstTxWarp>
          </a:bodyPr>
          <a:lstStyle/>
          <a:p>
            <a:endParaRPr sz="1350"/>
          </a:p>
        </p:txBody>
      </p:sp>
      <p:sp>
        <p:nvSpPr>
          <p:cNvPr id="8" name="Freeform 51"/>
          <p:cNvSpPr>
            <a:spLocks/>
          </p:cNvSpPr>
          <p:nvPr/>
        </p:nvSpPr>
        <p:spPr bwMode="auto">
          <a:xfrm>
            <a:off x="-94" y="3810004"/>
            <a:ext cx="8561457" cy="1905001"/>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0133" tIns="35067" rIns="70133" bIns="35067" numCol="1" anchor="t" anchorCtr="0" compatLnSpc="1">
            <a:prstTxWarp prst="textNoShape">
              <a:avLst/>
            </a:prstTxWarp>
          </a:bodyPr>
          <a:lstStyle/>
          <a:p>
            <a:endParaRPr sz="1350"/>
          </a:p>
        </p:txBody>
      </p:sp>
      <p:grpSp>
        <p:nvGrpSpPr>
          <p:cNvPr id="9" name="Group 69"/>
          <p:cNvGrpSpPr>
            <a:grpSpLocks noChangeAspect="1"/>
          </p:cNvGrpSpPr>
          <p:nvPr/>
        </p:nvGrpSpPr>
        <p:grpSpPr bwMode="auto">
          <a:xfrm flipH="1">
            <a:off x="7299178" y="798881"/>
            <a:ext cx="1050614" cy="3334787"/>
            <a:chOff x="3220" y="236"/>
            <a:chExt cx="1347" cy="3848"/>
          </a:xfrm>
        </p:grpSpPr>
        <p:sp>
          <p:nvSpPr>
            <p:cNvPr id="10"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 name="Freeform 79"/>
            <p:cNvSpPr>
              <a:spLocks/>
            </p:cNvSpPr>
            <p:nvPr/>
          </p:nvSpPr>
          <p:spPr bwMode="auto">
            <a:xfrm>
              <a:off x="3835" y="332"/>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 name="Freeform 92"/>
            <p:cNvSpPr>
              <a:spLocks/>
            </p:cNvSpPr>
            <p:nvPr/>
          </p:nvSpPr>
          <p:spPr bwMode="auto">
            <a:xfrm>
              <a:off x="3283" y="1760"/>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 name="Freeform 93"/>
            <p:cNvSpPr>
              <a:spLocks/>
            </p:cNvSpPr>
            <p:nvPr/>
          </p:nvSpPr>
          <p:spPr bwMode="auto">
            <a:xfrm>
              <a:off x="3805" y="1379"/>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5"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4"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5"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6"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7"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8"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9"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0"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1"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2"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3"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4"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5"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6"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7"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8"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9"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0"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1"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2"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3"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4"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5"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6"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7"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8"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9"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0"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1"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2"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3"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4"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5"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6"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7"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8"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79"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0"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1"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2"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3"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4"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5"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6"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7"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8"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89"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0"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1"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2"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93" name="Group 69"/>
          <p:cNvGrpSpPr>
            <a:grpSpLocks noChangeAspect="1"/>
          </p:cNvGrpSpPr>
          <p:nvPr/>
        </p:nvGrpSpPr>
        <p:grpSpPr bwMode="auto">
          <a:xfrm>
            <a:off x="8171264" y="1040498"/>
            <a:ext cx="941097" cy="2788436"/>
            <a:chOff x="3124" y="236"/>
            <a:chExt cx="1443" cy="3848"/>
          </a:xfrm>
        </p:grpSpPr>
        <p:sp>
          <p:nvSpPr>
            <p:cNvPr id="94" name="Freeform 70"/>
            <p:cNvSpPr>
              <a:spLocks/>
            </p:cNvSpPr>
            <p:nvPr/>
          </p:nvSpPr>
          <p:spPr bwMode="auto">
            <a:xfrm>
              <a:off x="3858" y="1801"/>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5" name="Freeform 71"/>
            <p:cNvSpPr>
              <a:spLocks/>
            </p:cNvSpPr>
            <p:nvPr/>
          </p:nvSpPr>
          <p:spPr bwMode="auto">
            <a:xfrm>
              <a:off x="3679" y="2551"/>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6" name="Freeform 72"/>
            <p:cNvSpPr>
              <a:spLocks/>
            </p:cNvSpPr>
            <p:nvPr/>
          </p:nvSpPr>
          <p:spPr bwMode="auto">
            <a:xfrm>
              <a:off x="3889" y="234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7" name="Freeform 73"/>
            <p:cNvSpPr>
              <a:spLocks/>
            </p:cNvSpPr>
            <p:nvPr/>
          </p:nvSpPr>
          <p:spPr bwMode="auto">
            <a:xfrm>
              <a:off x="3679" y="2844"/>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8"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99" name="Freeform 75"/>
            <p:cNvSpPr>
              <a:spLocks/>
            </p:cNvSpPr>
            <p:nvPr/>
          </p:nvSpPr>
          <p:spPr bwMode="auto">
            <a:xfrm>
              <a:off x="3889" y="2967"/>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0" name="Freeform 76"/>
            <p:cNvSpPr>
              <a:spLocks/>
            </p:cNvSpPr>
            <p:nvPr/>
          </p:nvSpPr>
          <p:spPr bwMode="auto">
            <a:xfrm>
              <a:off x="3679" y="2220"/>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1" name="Freeform 77"/>
            <p:cNvSpPr>
              <a:spLocks/>
            </p:cNvSpPr>
            <p:nvPr/>
          </p:nvSpPr>
          <p:spPr bwMode="auto">
            <a:xfrm>
              <a:off x="3889" y="2012"/>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2" name="Freeform 78"/>
            <p:cNvSpPr>
              <a:spLocks/>
            </p:cNvSpPr>
            <p:nvPr/>
          </p:nvSpPr>
          <p:spPr bwMode="auto">
            <a:xfrm>
              <a:off x="3679" y="1904"/>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3" name="Freeform 79"/>
            <p:cNvSpPr>
              <a:spLocks/>
            </p:cNvSpPr>
            <p:nvPr/>
          </p:nvSpPr>
          <p:spPr bwMode="auto">
            <a:xfrm>
              <a:off x="3679" y="1608"/>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4" name="Freeform 80"/>
            <p:cNvSpPr>
              <a:spLocks/>
            </p:cNvSpPr>
            <p:nvPr/>
          </p:nvSpPr>
          <p:spPr bwMode="auto">
            <a:xfrm>
              <a:off x="3889" y="169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5"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6"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7"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8"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09"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0"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1"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2"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3"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4"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5"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6"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7" name="Freeform 93"/>
            <p:cNvSpPr>
              <a:spLocks/>
            </p:cNvSpPr>
            <p:nvPr/>
          </p:nvSpPr>
          <p:spPr bwMode="auto">
            <a:xfrm>
              <a:off x="3737" y="1710"/>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8"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19"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0"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1"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2"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3"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4"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5"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6"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7"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8"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9"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0"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1"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2"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3"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4"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5"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6"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7"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8"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9"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0"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1"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2"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3"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4"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5"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6"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7"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8"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9"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0"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1"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2"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3"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4"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5"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6"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7"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8"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9"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0"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1"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2"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3"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4"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5"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6"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7"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8"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9"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0"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1"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2"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3"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4"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5"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6"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177" name="Group 69"/>
          <p:cNvGrpSpPr>
            <a:grpSpLocks noChangeAspect="1"/>
          </p:cNvGrpSpPr>
          <p:nvPr/>
        </p:nvGrpSpPr>
        <p:grpSpPr bwMode="auto">
          <a:xfrm>
            <a:off x="6815591" y="2280817"/>
            <a:ext cx="679654" cy="2013791"/>
            <a:chOff x="3124" y="236"/>
            <a:chExt cx="1443" cy="3848"/>
          </a:xfrm>
        </p:grpSpPr>
        <p:sp>
          <p:nvSpPr>
            <p:cNvPr id="178"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9"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0"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1"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2"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3"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4"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5"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6"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7" name="Freeform 79"/>
            <p:cNvSpPr>
              <a:spLocks/>
            </p:cNvSpPr>
            <p:nvPr/>
          </p:nvSpPr>
          <p:spPr bwMode="auto">
            <a:xfrm>
              <a:off x="3811" y="273"/>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8"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9"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0"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1"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2"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3"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4"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5"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6"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7"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8"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99"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0"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1"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2"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3"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4"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5"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6"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7"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8"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09"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0"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1"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2"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3"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4"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5"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6"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7"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8"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9"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0"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1"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2"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3"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4"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5"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6"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7"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8"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9"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0"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1"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2"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3"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4"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5"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6"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7"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8"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9"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0"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1"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2"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3"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4"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5"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6"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7"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8"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9"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0"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1"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2"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3"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4"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5"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6"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7"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8"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9"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260" name="Group 50"/>
          <p:cNvGrpSpPr>
            <a:grpSpLocks noChangeAspect="1"/>
          </p:cNvGrpSpPr>
          <p:nvPr/>
        </p:nvGrpSpPr>
        <p:grpSpPr bwMode="auto">
          <a:xfrm>
            <a:off x="7885509" y="2032004"/>
            <a:ext cx="1113762" cy="1829941"/>
            <a:chOff x="3369" y="1563"/>
            <a:chExt cx="940" cy="1390"/>
          </a:xfrm>
        </p:grpSpPr>
        <p:sp>
          <p:nvSpPr>
            <p:cNvPr id="261" name="Freeform 51"/>
            <p:cNvSpPr>
              <a:spLocks/>
            </p:cNvSpPr>
            <p:nvPr/>
          </p:nvSpPr>
          <p:spPr bwMode="auto">
            <a:xfrm>
              <a:off x="3539" y="1906"/>
              <a:ext cx="192" cy="212"/>
            </a:xfrm>
            <a:custGeom>
              <a:avLst/>
              <a:gdLst>
                <a:gd name="T0" fmla="*/ 81 w 81"/>
                <a:gd name="T1" fmla="*/ 73 h 90"/>
                <a:gd name="T2" fmla="*/ 44 w 81"/>
                <a:gd name="T3" fmla="*/ 7 h 90"/>
                <a:gd name="T4" fmla="*/ 0 w 81"/>
                <a:gd name="T5" fmla="*/ 21 h 90"/>
                <a:gd name="T6" fmla="*/ 21 w 81"/>
                <a:gd name="T7" fmla="*/ 19 h 90"/>
                <a:gd name="T8" fmla="*/ 53 w 81"/>
                <a:gd name="T9" fmla="*/ 76 h 90"/>
                <a:gd name="T10" fmla="*/ 81 w 81"/>
                <a:gd name="T11" fmla="*/ 73 h 90"/>
              </a:gdLst>
              <a:ahLst/>
              <a:cxnLst>
                <a:cxn ang="0">
                  <a:pos x="T0" y="T1"/>
                </a:cxn>
                <a:cxn ang="0">
                  <a:pos x="T2" y="T3"/>
                </a:cxn>
                <a:cxn ang="0">
                  <a:pos x="T4" y="T5"/>
                </a:cxn>
                <a:cxn ang="0">
                  <a:pos x="T6" y="T7"/>
                </a:cxn>
                <a:cxn ang="0">
                  <a:pos x="T8" y="T9"/>
                </a:cxn>
                <a:cxn ang="0">
                  <a:pos x="T10" y="T11"/>
                </a:cxn>
              </a:cxnLst>
              <a:rect l="0" t="0" r="r" b="b"/>
              <a:pathLst>
                <a:path w="81" h="9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2" name="Freeform 52"/>
            <p:cNvSpPr>
              <a:spLocks/>
            </p:cNvSpPr>
            <p:nvPr/>
          </p:nvSpPr>
          <p:spPr bwMode="auto">
            <a:xfrm>
              <a:off x="3603" y="1925"/>
              <a:ext cx="17" cy="16"/>
            </a:xfrm>
            <a:custGeom>
              <a:avLst/>
              <a:gdLst>
                <a:gd name="T0" fmla="*/ 7 w 7"/>
                <a:gd name="T1" fmla="*/ 3 h 7"/>
                <a:gd name="T2" fmla="*/ 4 w 7"/>
                <a:gd name="T3" fmla="*/ 7 h 7"/>
                <a:gd name="T4" fmla="*/ 0 w 7"/>
                <a:gd name="T5" fmla="*/ 3 h 7"/>
                <a:gd name="T6" fmla="*/ 4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3" name="Freeform 53"/>
            <p:cNvSpPr>
              <a:spLocks/>
            </p:cNvSpPr>
            <p:nvPr/>
          </p:nvSpPr>
          <p:spPr bwMode="auto">
            <a:xfrm>
              <a:off x="3636" y="1889"/>
              <a:ext cx="26" cy="31"/>
            </a:xfrm>
            <a:custGeom>
              <a:avLst/>
              <a:gdLst>
                <a:gd name="T0" fmla="*/ 0 w 11"/>
                <a:gd name="T1" fmla="*/ 13 h 13"/>
                <a:gd name="T2" fmla="*/ 8 w 11"/>
                <a:gd name="T3" fmla="*/ 0 h 13"/>
                <a:gd name="T4" fmla="*/ 0 w 11"/>
                <a:gd name="T5" fmla="*/ 13 h 13"/>
              </a:gdLst>
              <a:ahLst/>
              <a:cxnLst>
                <a:cxn ang="0">
                  <a:pos x="T0" y="T1"/>
                </a:cxn>
                <a:cxn ang="0">
                  <a:pos x="T2" y="T3"/>
                </a:cxn>
                <a:cxn ang="0">
                  <a:pos x="T4" y="T5"/>
                </a:cxn>
              </a:cxnLst>
              <a:rect l="0" t="0" r="r" b="b"/>
              <a:pathLst>
                <a:path w="11" h="13">
                  <a:moveTo>
                    <a:pt x="0" y="13"/>
                  </a:moveTo>
                  <a:cubicBezTo>
                    <a:pt x="0" y="13"/>
                    <a:pt x="8" y="5"/>
                    <a:pt x="8" y="0"/>
                  </a:cubicBezTo>
                  <a:cubicBezTo>
                    <a:pt x="11" y="5"/>
                    <a:pt x="10" y="13"/>
                    <a:pt x="0" y="1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4" name="Freeform 54"/>
            <p:cNvSpPr>
              <a:spLocks/>
            </p:cNvSpPr>
            <p:nvPr/>
          </p:nvSpPr>
          <p:spPr bwMode="auto">
            <a:xfrm>
              <a:off x="3622" y="1889"/>
              <a:ext cx="28" cy="36"/>
            </a:xfrm>
            <a:custGeom>
              <a:avLst/>
              <a:gdLst>
                <a:gd name="T0" fmla="*/ 5 w 12"/>
                <a:gd name="T1" fmla="*/ 15 h 15"/>
                <a:gd name="T2" fmla="*/ 0 w 12"/>
                <a:gd name="T3" fmla="*/ 0 h 15"/>
                <a:gd name="T4" fmla="*/ 5 w 12"/>
                <a:gd name="T5" fmla="*/ 15 h 15"/>
              </a:gdLst>
              <a:ahLst/>
              <a:cxnLst>
                <a:cxn ang="0">
                  <a:pos x="T0" y="T1"/>
                </a:cxn>
                <a:cxn ang="0">
                  <a:pos x="T2" y="T3"/>
                </a:cxn>
                <a:cxn ang="0">
                  <a:pos x="T4" y="T5"/>
                </a:cxn>
              </a:cxnLst>
              <a:rect l="0" t="0" r="r" b="b"/>
              <a:pathLst>
                <a:path w="12" h="15">
                  <a:moveTo>
                    <a:pt x="5" y="15"/>
                  </a:moveTo>
                  <a:cubicBezTo>
                    <a:pt x="5" y="15"/>
                    <a:pt x="4" y="3"/>
                    <a:pt x="0" y="0"/>
                  </a:cubicBezTo>
                  <a:cubicBezTo>
                    <a:pt x="7" y="1"/>
                    <a:pt x="12" y="7"/>
                    <a:pt x="5"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5" name="Freeform 55"/>
            <p:cNvSpPr>
              <a:spLocks/>
            </p:cNvSpPr>
            <p:nvPr/>
          </p:nvSpPr>
          <p:spPr bwMode="auto">
            <a:xfrm>
              <a:off x="4061" y="1915"/>
              <a:ext cx="191" cy="210"/>
            </a:xfrm>
            <a:custGeom>
              <a:avLst/>
              <a:gdLst>
                <a:gd name="T0" fmla="*/ 0 w 81"/>
                <a:gd name="T1" fmla="*/ 72 h 89"/>
                <a:gd name="T2" fmla="*/ 37 w 81"/>
                <a:gd name="T3" fmla="*/ 7 h 89"/>
                <a:gd name="T4" fmla="*/ 81 w 81"/>
                <a:gd name="T5" fmla="*/ 20 h 89"/>
                <a:gd name="T6" fmla="*/ 60 w 81"/>
                <a:gd name="T7" fmla="*/ 18 h 89"/>
                <a:gd name="T8" fmla="*/ 28 w 81"/>
                <a:gd name="T9" fmla="*/ 76 h 89"/>
                <a:gd name="T10" fmla="*/ 0 w 81"/>
                <a:gd name="T11" fmla="*/ 72 h 89"/>
              </a:gdLst>
              <a:ahLst/>
              <a:cxnLst>
                <a:cxn ang="0">
                  <a:pos x="T0" y="T1"/>
                </a:cxn>
                <a:cxn ang="0">
                  <a:pos x="T2" y="T3"/>
                </a:cxn>
                <a:cxn ang="0">
                  <a:pos x="T4" y="T5"/>
                </a:cxn>
                <a:cxn ang="0">
                  <a:pos x="T6" y="T7"/>
                </a:cxn>
                <a:cxn ang="0">
                  <a:pos x="T8" y="T9"/>
                </a:cxn>
                <a:cxn ang="0">
                  <a:pos x="T10" y="T11"/>
                </a:cxn>
              </a:cxnLst>
              <a:rect l="0" t="0" r="r" b="b"/>
              <a:pathLst>
                <a:path w="81" h="89">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6" name="Freeform 56"/>
            <p:cNvSpPr>
              <a:spLocks/>
            </p:cNvSpPr>
            <p:nvPr/>
          </p:nvSpPr>
          <p:spPr bwMode="auto">
            <a:xfrm>
              <a:off x="4163" y="2189"/>
              <a:ext cx="19" cy="19"/>
            </a:xfrm>
            <a:custGeom>
              <a:avLst/>
              <a:gdLst>
                <a:gd name="T0" fmla="*/ 0 w 8"/>
                <a:gd name="T1" fmla="*/ 4 h 8"/>
                <a:gd name="T2" fmla="*/ 4 w 8"/>
                <a:gd name="T3" fmla="*/ 8 h 8"/>
                <a:gd name="T4" fmla="*/ 8 w 8"/>
                <a:gd name="T5" fmla="*/ 5 h 8"/>
                <a:gd name="T6" fmla="*/ 5 w 8"/>
                <a:gd name="T7" fmla="*/ 0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7" name="Freeform 57"/>
            <p:cNvSpPr>
              <a:spLocks/>
            </p:cNvSpPr>
            <p:nvPr/>
          </p:nvSpPr>
          <p:spPr bwMode="auto">
            <a:xfrm>
              <a:off x="4132" y="1899"/>
              <a:ext cx="26" cy="33"/>
            </a:xfrm>
            <a:custGeom>
              <a:avLst/>
              <a:gdLst>
                <a:gd name="T0" fmla="*/ 11 w 11"/>
                <a:gd name="T1" fmla="*/ 14 h 14"/>
                <a:gd name="T2" fmla="*/ 3 w 11"/>
                <a:gd name="T3" fmla="*/ 0 h 14"/>
                <a:gd name="T4" fmla="*/ 11 w 11"/>
                <a:gd name="T5" fmla="*/ 14 h 14"/>
              </a:gdLst>
              <a:ahLst/>
              <a:cxnLst>
                <a:cxn ang="0">
                  <a:pos x="T0" y="T1"/>
                </a:cxn>
                <a:cxn ang="0">
                  <a:pos x="T2" y="T3"/>
                </a:cxn>
                <a:cxn ang="0">
                  <a:pos x="T4" y="T5"/>
                </a:cxn>
              </a:cxnLst>
              <a:rect l="0" t="0" r="r" b="b"/>
              <a:pathLst>
                <a:path w="11" h="14">
                  <a:moveTo>
                    <a:pt x="11" y="14"/>
                  </a:moveTo>
                  <a:cubicBezTo>
                    <a:pt x="11" y="14"/>
                    <a:pt x="3" y="4"/>
                    <a:pt x="3" y="0"/>
                  </a:cubicBezTo>
                  <a:cubicBezTo>
                    <a:pt x="0" y="4"/>
                    <a:pt x="1" y="13"/>
                    <a:pt x="11" y="14"/>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8" name="Freeform 58"/>
            <p:cNvSpPr>
              <a:spLocks/>
            </p:cNvSpPr>
            <p:nvPr/>
          </p:nvSpPr>
          <p:spPr bwMode="auto">
            <a:xfrm>
              <a:off x="4144" y="1896"/>
              <a:ext cx="26" cy="36"/>
            </a:xfrm>
            <a:custGeom>
              <a:avLst/>
              <a:gdLst>
                <a:gd name="T0" fmla="*/ 7 w 11"/>
                <a:gd name="T1" fmla="*/ 15 h 15"/>
                <a:gd name="T2" fmla="*/ 11 w 11"/>
                <a:gd name="T3" fmla="*/ 0 h 15"/>
                <a:gd name="T4" fmla="*/ 7 w 11"/>
                <a:gd name="T5" fmla="*/ 15 h 15"/>
              </a:gdLst>
              <a:ahLst/>
              <a:cxnLst>
                <a:cxn ang="0">
                  <a:pos x="T0" y="T1"/>
                </a:cxn>
                <a:cxn ang="0">
                  <a:pos x="T2" y="T3"/>
                </a:cxn>
                <a:cxn ang="0">
                  <a:pos x="T4" y="T5"/>
                </a:cxn>
              </a:cxnLst>
              <a:rect l="0" t="0" r="r" b="b"/>
              <a:pathLst>
                <a:path w="11" h="15">
                  <a:moveTo>
                    <a:pt x="7" y="15"/>
                  </a:moveTo>
                  <a:cubicBezTo>
                    <a:pt x="7" y="15"/>
                    <a:pt x="8" y="4"/>
                    <a:pt x="11" y="0"/>
                  </a:cubicBezTo>
                  <a:cubicBezTo>
                    <a:pt x="5" y="1"/>
                    <a:pt x="0" y="8"/>
                    <a:pt x="7"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69" name="Freeform 59"/>
            <p:cNvSpPr>
              <a:spLocks/>
            </p:cNvSpPr>
            <p:nvPr/>
          </p:nvSpPr>
          <p:spPr bwMode="auto">
            <a:xfrm>
              <a:off x="3369" y="2088"/>
              <a:ext cx="140" cy="94"/>
            </a:xfrm>
            <a:custGeom>
              <a:avLst/>
              <a:gdLst>
                <a:gd name="T0" fmla="*/ 49 w 59"/>
                <a:gd name="T1" fmla="*/ 1 h 40"/>
                <a:gd name="T2" fmla="*/ 6 w 59"/>
                <a:gd name="T3" fmla="*/ 9 h 40"/>
                <a:gd name="T4" fmla="*/ 22 w 59"/>
                <a:gd name="T5" fmla="*/ 12 h 40"/>
                <a:gd name="T6" fmla="*/ 0 w 59"/>
                <a:gd name="T7" fmla="*/ 28 h 40"/>
                <a:gd name="T8" fmla="*/ 29 w 59"/>
                <a:gd name="T9" fmla="*/ 21 h 40"/>
                <a:gd name="T10" fmla="*/ 15 w 59"/>
                <a:gd name="T11" fmla="*/ 40 h 40"/>
                <a:gd name="T12" fmla="*/ 49 w 59"/>
                <a:gd name="T13" fmla="*/ 25 h 40"/>
                <a:gd name="T14" fmla="*/ 48 w 59"/>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0" name="Freeform 60"/>
            <p:cNvSpPr>
              <a:spLocks/>
            </p:cNvSpPr>
            <p:nvPr/>
          </p:nvSpPr>
          <p:spPr bwMode="auto">
            <a:xfrm>
              <a:off x="4172" y="2102"/>
              <a:ext cx="137" cy="94"/>
            </a:xfrm>
            <a:custGeom>
              <a:avLst/>
              <a:gdLst>
                <a:gd name="T0" fmla="*/ 8 w 58"/>
                <a:gd name="T1" fmla="*/ 2 h 40"/>
                <a:gd name="T2" fmla="*/ 52 w 58"/>
                <a:gd name="T3" fmla="*/ 9 h 40"/>
                <a:gd name="T4" fmla="*/ 35 w 58"/>
                <a:gd name="T5" fmla="*/ 12 h 40"/>
                <a:gd name="T6" fmla="*/ 58 w 58"/>
                <a:gd name="T7" fmla="*/ 28 h 40"/>
                <a:gd name="T8" fmla="*/ 28 w 58"/>
                <a:gd name="T9" fmla="*/ 21 h 40"/>
                <a:gd name="T10" fmla="*/ 43 w 58"/>
                <a:gd name="T11" fmla="*/ 40 h 40"/>
                <a:gd name="T12" fmla="*/ 8 w 58"/>
                <a:gd name="T13" fmla="*/ 25 h 40"/>
                <a:gd name="T14" fmla="*/ 9 w 58"/>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1" name="Freeform 61"/>
            <p:cNvSpPr>
              <a:spLocks/>
            </p:cNvSpPr>
            <p:nvPr/>
          </p:nvSpPr>
          <p:spPr bwMode="auto">
            <a:xfrm>
              <a:off x="3815" y="2414"/>
              <a:ext cx="64" cy="539"/>
            </a:xfrm>
            <a:custGeom>
              <a:avLst/>
              <a:gdLst>
                <a:gd name="T0" fmla="*/ 52 w 52"/>
                <a:gd name="T1" fmla="*/ 0 h 368"/>
                <a:gd name="T2" fmla="*/ 43 w 52"/>
                <a:gd name="T3" fmla="*/ 368 h 368"/>
                <a:gd name="T4" fmla="*/ 0 w 52"/>
                <a:gd name="T5" fmla="*/ 368 h 368"/>
                <a:gd name="T6" fmla="*/ 5 w 52"/>
                <a:gd name="T7" fmla="*/ 26 h 368"/>
                <a:gd name="T8" fmla="*/ 52 w 52"/>
                <a:gd name="T9" fmla="*/ 0 h 368"/>
                <a:gd name="T10" fmla="*/ 52 w 52"/>
                <a:gd name="T11" fmla="*/ 0 h 368"/>
                <a:gd name="T12" fmla="*/ 52 w 52"/>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52" h="368">
                  <a:moveTo>
                    <a:pt x="52" y="0"/>
                  </a:moveTo>
                  <a:lnTo>
                    <a:pt x="43" y="368"/>
                  </a:lnTo>
                  <a:lnTo>
                    <a:pt x="0" y="368"/>
                  </a:lnTo>
                  <a:lnTo>
                    <a:pt x="5" y="26"/>
                  </a:lnTo>
                  <a:lnTo>
                    <a:pt x="52" y="0"/>
                  </a:lnTo>
                  <a:lnTo>
                    <a:pt x="52" y="0"/>
                  </a:lnTo>
                  <a:lnTo>
                    <a:pt x="52"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2" name="Freeform 62"/>
            <p:cNvSpPr>
              <a:spLocks/>
            </p:cNvSpPr>
            <p:nvPr/>
          </p:nvSpPr>
          <p:spPr bwMode="auto">
            <a:xfrm>
              <a:off x="3679" y="2388"/>
              <a:ext cx="304" cy="153"/>
            </a:xfrm>
            <a:custGeom>
              <a:avLst/>
              <a:gdLst>
                <a:gd name="T0" fmla="*/ 110 w 129"/>
                <a:gd name="T1" fmla="*/ 9 h 65"/>
                <a:gd name="T2" fmla="*/ 127 w 129"/>
                <a:gd name="T3" fmla="*/ 43 h 65"/>
                <a:gd name="T4" fmla="*/ 114 w 129"/>
                <a:gd name="T5" fmla="*/ 33 h 65"/>
                <a:gd name="T6" fmla="*/ 113 w 129"/>
                <a:gd name="T7" fmla="*/ 58 h 65"/>
                <a:gd name="T8" fmla="*/ 100 w 129"/>
                <a:gd name="T9" fmla="*/ 44 h 65"/>
                <a:gd name="T10" fmla="*/ 95 w 129"/>
                <a:gd name="T11" fmla="*/ 63 h 65"/>
                <a:gd name="T12" fmla="*/ 90 w 129"/>
                <a:gd name="T13" fmla="*/ 37 h 65"/>
                <a:gd name="T14" fmla="*/ 77 w 129"/>
                <a:gd name="T15" fmla="*/ 64 h 65"/>
                <a:gd name="T16" fmla="*/ 74 w 129"/>
                <a:gd name="T17" fmla="*/ 42 h 65"/>
                <a:gd name="T18" fmla="*/ 55 w 129"/>
                <a:gd name="T19" fmla="*/ 65 h 65"/>
                <a:gd name="T20" fmla="*/ 55 w 129"/>
                <a:gd name="T21" fmla="*/ 39 h 65"/>
                <a:gd name="T22" fmla="*/ 42 w 129"/>
                <a:gd name="T23" fmla="*/ 54 h 65"/>
                <a:gd name="T24" fmla="*/ 36 w 129"/>
                <a:gd name="T25" fmla="*/ 34 h 65"/>
                <a:gd name="T26" fmla="*/ 16 w 129"/>
                <a:gd name="T27" fmla="*/ 57 h 65"/>
                <a:gd name="T28" fmla="*/ 18 w 129"/>
                <a:gd name="T29" fmla="*/ 28 h 65"/>
                <a:gd name="T30" fmla="*/ 1 w 129"/>
                <a:gd name="T31" fmla="*/ 43 h 65"/>
                <a:gd name="T32" fmla="*/ 16 w 129"/>
                <a:gd name="T33" fmla="*/ 21 h 65"/>
                <a:gd name="T34" fmla="*/ 70 w 129"/>
                <a:gd name="T35" fmla="*/ 0 h 65"/>
                <a:gd name="T36" fmla="*/ 110 w 129"/>
                <a:gd name="T37" fmla="*/ 9 h 65"/>
                <a:gd name="T38" fmla="*/ 110 w 129"/>
                <a:gd name="T39" fmla="*/ 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65">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3" name="Freeform 63"/>
            <p:cNvSpPr>
              <a:spLocks/>
            </p:cNvSpPr>
            <p:nvPr/>
          </p:nvSpPr>
          <p:spPr bwMode="auto">
            <a:xfrm>
              <a:off x="3457" y="2073"/>
              <a:ext cx="779" cy="357"/>
            </a:xfrm>
            <a:custGeom>
              <a:avLst/>
              <a:gdLst>
                <a:gd name="T0" fmla="*/ 193 w 330"/>
                <a:gd name="T1" fmla="*/ 0 h 151"/>
                <a:gd name="T2" fmla="*/ 260 w 330"/>
                <a:gd name="T3" fmla="*/ 3 h 151"/>
                <a:gd name="T4" fmla="*/ 320 w 330"/>
                <a:gd name="T5" fmla="*/ 7 h 151"/>
                <a:gd name="T6" fmla="*/ 322 w 330"/>
                <a:gd name="T7" fmla="*/ 42 h 151"/>
                <a:gd name="T8" fmla="*/ 218 w 330"/>
                <a:gd name="T9" fmla="*/ 40 h 151"/>
                <a:gd name="T10" fmla="*/ 224 w 330"/>
                <a:gd name="T11" fmla="*/ 137 h 151"/>
                <a:gd name="T12" fmla="*/ 101 w 330"/>
                <a:gd name="T13" fmla="*/ 143 h 151"/>
                <a:gd name="T14" fmla="*/ 101 w 330"/>
                <a:gd name="T15" fmla="*/ 39 h 151"/>
                <a:gd name="T16" fmla="*/ 9 w 330"/>
                <a:gd name="T17" fmla="*/ 34 h 151"/>
                <a:gd name="T18" fmla="*/ 13 w 330"/>
                <a:gd name="T19" fmla="*/ 3 h 151"/>
                <a:gd name="T20" fmla="*/ 137 w 330"/>
                <a:gd name="T21" fmla="*/ 1 h 151"/>
                <a:gd name="T22" fmla="*/ 193 w 330"/>
                <a:gd name="T23" fmla="*/ 0 h 151"/>
                <a:gd name="T24" fmla="*/ 193 w 330"/>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 h="151">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solidFill>
                  <a:schemeClr val="accent6"/>
                </a:solidFill>
              </a:endParaRPr>
            </a:p>
          </p:txBody>
        </p:sp>
        <p:sp>
          <p:nvSpPr>
            <p:cNvPr id="274" name="Freeform 64"/>
            <p:cNvSpPr>
              <a:spLocks/>
            </p:cNvSpPr>
            <p:nvPr/>
          </p:nvSpPr>
          <p:spPr bwMode="auto">
            <a:xfrm>
              <a:off x="3702" y="1828"/>
              <a:ext cx="300" cy="304"/>
            </a:xfrm>
            <a:custGeom>
              <a:avLst/>
              <a:gdLst>
                <a:gd name="T0" fmla="*/ 63 w 127"/>
                <a:gd name="T1" fmla="*/ 3 h 129"/>
                <a:gd name="T2" fmla="*/ 120 w 127"/>
                <a:gd name="T3" fmla="*/ 65 h 129"/>
                <a:gd name="T4" fmla="*/ 3 w 127"/>
                <a:gd name="T5" fmla="*/ 61 h 129"/>
                <a:gd name="T6" fmla="*/ 63 w 127"/>
                <a:gd name="T7" fmla="*/ 3 h 129"/>
              </a:gdLst>
              <a:ahLst/>
              <a:cxnLst>
                <a:cxn ang="0">
                  <a:pos x="T0" y="T1"/>
                </a:cxn>
                <a:cxn ang="0">
                  <a:pos x="T2" y="T3"/>
                </a:cxn>
                <a:cxn ang="0">
                  <a:pos x="T4" y="T5"/>
                </a:cxn>
                <a:cxn ang="0">
                  <a:pos x="T6" y="T7"/>
                </a:cxn>
              </a:cxnLst>
              <a:rect l="0" t="0" r="r" b="b"/>
              <a:pathLst>
                <a:path w="127" h="129">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5" name="Freeform 65"/>
            <p:cNvSpPr>
              <a:spLocks/>
            </p:cNvSpPr>
            <p:nvPr/>
          </p:nvSpPr>
          <p:spPr bwMode="auto">
            <a:xfrm>
              <a:off x="3679" y="2043"/>
              <a:ext cx="311" cy="115"/>
            </a:xfrm>
            <a:custGeom>
              <a:avLst/>
              <a:gdLst>
                <a:gd name="T0" fmla="*/ 83 w 132"/>
                <a:gd name="T1" fmla="*/ 0 h 49"/>
                <a:gd name="T2" fmla="*/ 127 w 132"/>
                <a:gd name="T3" fmla="*/ 27 h 49"/>
                <a:gd name="T4" fmla="*/ 94 w 132"/>
                <a:gd name="T5" fmla="*/ 19 h 49"/>
                <a:gd name="T6" fmla="*/ 93 w 132"/>
                <a:gd name="T7" fmla="*/ 49 h 49"/>
                <a:gd name="T8" fmla="*/ 69 w 132"/>
                <a:gd name="T9" fmla="*/ 21 h 49"/>
                <a:gd name="T10" fmla="*/ 47 w 132"/>
                <a:gd name="T11" fmla="*/ 47 h 49"/>
                <a:gd name="T12" fmla="*/ 38 w 132"/>
                <a:gd name="T13" fmla="*/ 18 h 49"/>
                <a:gd name="T14" fmla="*/ 0 w 132"/>
                <a:gd name="T15" fmla="*/ 26 h 49"/>
                <a:gd name="T16" fmla="*/ 49 w 132"/>
                <a:gd name="T17" fmla="*/ 0 h 49"/>
                <a:gd name="T18" fmla="*/ 83 w 132"/>
                <a:gd name="T19" fmla="*/ 0 h 49"/>
                <a:gd name="T20" fmla="*/ 83 w 132"/>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49">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6" name="Freeform 66"/>
            <p:cNvSpPr>
              <a:spLocks/>
            </p:cNvSpPr>
            <p:nvPr/>
          </p:nvSpPr>
          <p:spPr bwMode="auto">
            <a:xfrm>
              <a:off x="3665" y="2376"/>
              <a:ext cx="325" cy="113"/>
            </a:xfrm>
            <a:custGeom>
              <a:avLst/>
              <a:gdLst>
                <a:gd name="T0" fmla="*/ 107 w 138"/>
                <a:gd name="T1" fmla="*/ 0 h 48"/>
                <a:gd name="T2" fmla="*/ 133 w 138"/>
                <a:gd name="T3" fmla="*/ 24 h 48"/>
                <a:gd name="T4" fmla="*/ 113 w 138"/>
                <a:gd name="T5" fmla="*/ 22 h 48"/>
                <a:gd name="T6" fmla="*/ 111 w 138"/>
                <a:gd name="T7" fmla="*/ 48 h 48"/>
                <a:gd name="T8" fmla="*/ 75 w 138"/>
                <a:gd name="T9" fmla="*/ 31 h 48"/>
                <a:gd name="T10" fmla="*/ 66 w 138"/>
                <a:gd name="T11" fmla="*/ 46 h 48"/>
                <a:gd name="T12" fmla="*/ 44 w 138"/>
                <a:gd name="T13" fmla="*/ 30 h 48"/>
                <a:gd name="T14" fmla="*/ 24 w 138"/>
                <a:gd name="T15" fmla="*/ 44 h 48"/>
                <a:gd name="T16" fmla="*/ 20 w 138"/>
                <a:gd name="T17" fmla="*/ 27 h 48"/>
                <a:gd name="T18" fmla="*/ 3 w 138"/>
                <a:gd name="T19" fmla="*/ 31 h 48"/>
                <a:gd name="T20" fmla="*/ 22 w 138"/>
                <a:gd name="T21" fmla="*/ 11 h 48"/>
                <a:gd name="T22" fmla="*/ 107 w 138"/>
                <a:gd name="T23" fmla="*/ 0 h 48"/>
                <a:gd name="T24" fmla="*/ 107 w 13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48">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7" name="Freeform 67"/>
            <p:cNvSpPr>
              <a:spLocks/>
            </p:cNvSpPr>
            <p:nvPr/>
          </p:nvSpPr>
          <p:spPr bwMode="auto">
            <a:xfrm>
              <a:off x="3650" y="1563"/>
              <a:ext cx="399" cy="369"/>
            </a:xfrm>
            <a:custGeom>
              <a:avLst/>
              <a:gdLst>
                <a:gd name="T0" fmla="*/ 169 w 169"/>
                <a:gd name="T1" fmla="*/ 129 h 156"/>
                <a:gd name="T2" fmla="*/ 107 w 169"/>
                <a:gd name="T3" fmla="*/ 141 h 156"/>
                <a:gd name="T4" fmla="*/ 2 w 169"/>
                <a:gd name="T5" fmla="*/ 127 h 156"/>
                <a:gd name="T6" fmla="*/ 53 w 169"/>
                <a:gd name="T7" fmla="*/ 111 h 156"/>
                <a:gd name="T8" fmla="*/ 54 w 169"/>
                <a:gd name="T9" fmla="*/ 47 h 156"/>
                <a:gd name="T10" fmla="*/ 16 w 169"/>
                <a:gd name="T11" fmla="*/ 44 h 156"/>
                <a:gd name="T12" fmla="*/ 15 w 169"/>
                <a:gd name="T13" fmla="*/ 10 h 156"/>
                <a:gd name="T14" fmla="*/ 0 w 169"/>
                <a:gd name="T15" fmla="*/ 5 h 156"/>
                <a:gd name="T16" fmla="*/ 22 w 169"/>
                <a:gd name="T17" fmla="*/ 4 h 156"/>
                <a:gd name="T18" fmla="*/ 20 w 169"/>
                <a:gd name="T19" fmla="*/ 29 h 156"/>
                <a:gd name="T20" fmla="*/ 26 w 169"/>
                <a:gd name="T21" fmla="*/ 39 h 156"/>
                <a:gd name="T22" fmla="*/ 58 w 169"/>
                <a:gd name="T23" fmla="*/ 31 h 156"/>
                <a:gd name="T24" fmla="*/ 111 w 169"/>
                <a:gd name="T25" fmla="*/ 84 h 156"/>
                <a:gd name="T26" fmla="*/ 116 w 169"/>
                <a:gd name="T27" fmla="*/ 1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56">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solidFill>
                  <a:schemeClr val="accent6"/>
                </a:solidFill>
              </a:endParaRPr>
            </a:p>
          </p:txBody>
        </p:sp>
        <p:sp>
          <p:nvSpPr>
            <p:cNvPr id="278" name="Freeform 68"/>
            <p:cNvSpPr>
              <a:spLocks/>
            </p:cNvSpPr>
            <p:nvPr/>
          </p:nvSpPr>
          <p:spPr bwMode="auto">
            <a:xfrm>
              <a:off x="3863" y="1920"/>
              <a:ext cx="66" cy="40"/>
            </a:xfrm>
            <a:custGeom>
              <a:avLst/>
              <a:gdLst>
                <a:gd name="T0" fmla="*/ 21 w 28"/>
                <a:gd name="T1" fmla="*/ 0 h 17"/>
                <a:gd name="T2" fmla="*/ 13 w 28"/>
                <a:gd name="T3" fmla="*/ 17 h 17"/>
                <a:gd name="T4" fmla="*/ 4 w 28"/>
                <a:gd name="T5" fmla="*/ 0 h 17"/>
                <a:gd name="T6" fmla="*/ 15 w 28"/>
                <a:gd name="T7" fmla="*/ 12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79" name="Freeform 69"/>
            <p:cNvSpPr>
              <a:spLocks/>
            </p:cNvSpPr>
            <p:nvPr/>
          </p:nvSpPr>
          <p:spPr bwMode="auto">
            <a:xfrm>
              <a:off x="3780" y="1920"/>
              <a:ext cx="62" cy="40"/>
            </a:xfrm>
            <a:custGeom>
              <a:avLst/>
              <a:gdLst>
                <a:gd name="T0" fmla="*/ 20 w 26"/>
                <a:gd name="T1" fmla="*/ 0 h 17"/>
                <a:gd name="T2" fmla="*/ 12 w 26"/>
                <a:gd name="T3" fmla="*/ 17 h 17"/>
                <a:gd name="T4" fmla="*/ 3 w 26"/>
                <a:gd name="T5" fmla="*/ 0 h 17"/>
                <a:gd name="T6" fmla="*/ 13 w 26"/>
                <a:gd name="T7" fmla="*/ 12 h 17"/>
                <a:gd name="T8" fmla="*/ 20 w 26"/>
                <a:gd name="T9" fmla="*/ 0 h 17"/>
              </a:gdLst>
              <a:ahLst/>
              <a:cxnLst>
                <a:cxn ang="0">
                  <a:pos x="T0" y="T1"/>
                </a:cxn>
                <a:cxn ang="0">
                  <a:pos x="T2" y="T3"/>
                </a:cxn>
                <a:cxn ang="0">
                  <a:pos x="T4" y="T5"/>
                </a:cxn>
                <a:cxn ang="0">
                  <a:pos x="T6" y="T7"/>
                </a:cxn>
                <a:cxn ang="0">
                  <a:pos x="T8" y="T9"/>
                </a:cxn>
              </a:cxnLst>
              <a:rect l="0" t="0" r="r" b="b"/>
              <a:pathLst>
                <a:path w="26" h="17">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0" name="Freeform 70"/>
            <p:cNvSpPr>
              <a:spLocks/>
            </p:cNvSpPr>
            <p:nvPr/>
          </p:nvSpPr>
          <p:spPr bwMode="auto">
            <a:xfrm>
              <a:off x="3709" y="1948"/>
              <a:ext cx="291" cy="130"/>
            </a:xfrm>
            <a:custGeom>
              <a:avLst/>
              <a:gdLst>
                <a:gd name="T0" fmla="*/ 0 w 123"/>
                <a:gd name="T1" fmla="*/ 17 h 55"/>
                <a:gd name="T2" fmla="*/ 39 w 123"/>
                <a:gd name="T3" fmla="*/ 52 h 55"/>
                <a:gd name="T4" fmla="*/ 111 w 123"/>
                <a:gd name="T5" fmla="*/ 32 h 55"/>
                <a:gd name="T6" fmla="*/ 118 w 123"/>
                <a:gd name="T7" fmla="*/ 0 h 55"/>
                <a:gd name="T8" fmla="*/ 89 w 123"/>
                <a:gd name="T9" fmla="*/ 42 h 55"/>
                <a:gd name="T10" fmla="*/ 28 w 123"/>
                <a:gd name="T11" fmla="*/ 41 h 55"/>
                <a:gd name="T12" fmla="*/ 0 w 123"/>
                <a:gd name="T13" fmla="*/ 17 h 55"/>
              </a:gdLst>
              <a:ahLst/>
              <a:cxnLst>
                <a:cxn ang="0">
                  <a:pos x="T0" y="T1"/>
                </a:cxn>
                <a:cxn ang="0">
                  <a:pos x="T2" y="T3"/>
                </a:cxn>
                <a:cxn ang="0">
                  <a:pos x="T4" y="T5"/>
                </a:cxn>
                <a:cxn ang="0">
                  <a:pos x="T6" y="T7"/>
                </a:cxn>
                <a:cxn ang="0">
                  <a:pos x="T8" y="T9"/>
                </a:cxn>
                <a:cxn ang="0">
                  <a:pos x="T10" y="T11"/>
                </a:cxn>
                <a:cxn ang="0">
                  <a:pos x="T12" y="T13"/>
                </a:cxn>
              </a:cxnLst>
              <a:rect l="0" t="0" r="r" b="b"/>
              <a:pathLst>
                <a:path w="123" h="55">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1" name="Freeform 71"/>
            <p:cNvSpPr>
              <a:spLocks/>
            </p:cNvSpPr>
            <p:nvPr/>
          </p:nvSpPr>
          <p:spPr bwMode="auto">
            <a:xfrm>
              <a:off x="3745" y="1981"/>
              <a:ext cx="196" cy="29"/>
            </a:xfrm>
            <a:custGeom>
              <a:avLst/>
              <a:gdLst>
                <a:gd name="T0" fmla="*/ 78 w 83"/>
                <a:gd name="T1" fmla="*/ 3 h 12"/>
                <a:gd name="T2" fmla="*/ 40 w 83"/>
                <a:gd name="T3" fmla="*/ 7 h 12"/>
                <a:gd name="T4" fmla="*/ 5 w 83"/>
                <a:gd name="T5" fmla="*/ 0 h 12"/>
                <a:gd name="T6" fmla="*/ 0 w 83"/>
                <a:gd name="T7" fmla="*/ 0 h 12"/>
                <a:gd name="T8" fmla="*/ 39 w 83"/>
                <a:gd name="T9" fmla="*/ 12 h 12"/>
                <a:gd name="T10" fmla="*/ 83 w 83"/>
                <a:gd name="T11" fmla="*/ 5 h 12"/>
                <a:gd name="T12" fmla="*/ 78 w 83"/>
                <a:gd name="T13" fmla="*/ 3 h 12"/>
                <a:gd name="T14" fmla="*/ 78 w 83"/>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2">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2" name="Freeform 72"/>
            <p:cNvSpPr>
              <a:spLocks/>
            </p:cNvSpPr>
            <p:nvPr/>
          </p:nvSpPr>
          <p:spPr bwMode="auto">
            <a:xfrm>
              <a:off x="3721" y="1943"/>
              <a:ext cx="59" cy="55"/>
            </a:xfrm>
            <a:custGeom>
              <a:avLst/>
              <a:gdLst>
                <a:gd name="T0" fmla="*/ 10 w 25"/>
                <a:gd name="T1" fmla="*/ 4 h 23"/>
                <a:gd name="T2" fmla="*/ 20 w 25"/>
                <a:gd name="T3" fmla="*/ 8 h 23"/>
                <a:gd name="T4" fmla="*/ 14 w 25"/>
                <a:gd name="T5" fmla="*/ 22 h 23"/>
                <a:gd name="T6" fmla="*/ 10 w 25"/>
                <a:gd name="T7" fmla="*/ 4 h 23"/>
              </a:gdLst>
              <a:ahLst/>
              <a:cxnLst>
                <a:cxn ang="0">
                  <a:pos x="T0" y="T1"/>
                </a:cxn>
                <a:cxn ang="0">
                  <a:pos x="T2" y="T3"/>
                </a:cxn>
                <a:cxn ang="0">
                  <a:pos x="T4" y="T5"/>
                </a:cxn>
                <a:cxn ang="0">
                  <a:pos x="T6" y="T7"/>
                </a:cxn>
              </a:cxnLst>
              <a:rect l="0" t="0" r="r" b="b"/>
              <a:pathLst>
                <a:path w="25" h="23">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3" name="Freeform 73"/>
            <p:cNvSpPr>
              <a:spLocks/>
            </p:cNvSpPr>
            <p:nvPr/>
          </p:nvSpPr>
          <p:spPr bwMode="auto">
            <a:xfrm>
              <a:off x="3912" y="1960"/>
              <a:ext cx="50" cy="52"/>
            </a:xfrm>
            <a:custGeom>
              <a:avLst/>
              <a:gdLst>
                <a:gd name="T0" fmla="*/ 13 w 21"/>
                <a:gd name="T1" fmla="*/ 1 h 22"/>
                <a:gd name="T2" fmla="*/ 21 w 21"/>
                <a:gd name="T3" fmla="*/ 9 h 22"/>
                <a:gd name="T4" fmla="*/ 7 w 21"/>
                <a:gd name="T5" fmla="*/ 17 h 22"/>
                <a:gd name="T6" fmla="*/ 13 w 21"/>
                <a:gd name="T7" fmla="*/ 1 h 22"/>
              </a:gdLst>
              <a:ahLst/>
              <a:cxnLst>
                <a:cxn ang="0">
                  <a:pos x="T0" y="T1"/>
                </a:cxn>
                <a:cxn ang="0">
                  <a:pos x="T2" y="T3"/>
                </a:cxn>
                <a:cxn ang="0">
                  <a:pos x="T4" y="T5"/>
                </a:cxn>
                <a:cxn ang="0">
                  <a:pos x="T6" y="T7"/>
                </a:cxn>
              </a:cxnLst>
              <a:rect l="0" t="0" r="r" b="b"/>
              <a:pathLst>
                <a:path w="21" h="22">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4" name="Freeform 74"/>
            <p:cNvSpPr>
              <a:spLocks/>
            </p:cNvSpPr>
            <p:nvPr/>
          </p:nvSpPr>
          <p:spPr bwMode="auto">
            <a:xfrm>
              <a:off x="3724" y="2187"/>
              <a:ext cx="103" cy="116"/>
            </a:xfrm>
            <a:custGeom>
              <a:avLst/>
              <a:gdLst>
                <a:gd name="T0" fmla="*/ 3 w 44"/>
                <a:gd name="T1" fmla="*/ 3 h 49"/>
                <a:gd name="T2" fmla="*/ 38 w 44"/>
                <a:gd name="T3" fmla="*/ 4 h 49"/>
                <a:gd name="T4" fmla="*/ 37 w 44"/>
                <a:gd name="T5" fmla="*/ 45 h 49"/>
                <a:gd name="T6" fmla="*/ 1 w 44"/>
                <a:gd name="T7" fmla="*/ 41 h 49"/>
                <a:gd name="T8" fmla="*/ 3 w 44"/>
                <a:gd name="T9" fmla="*/ 3 h 49"/>
              </a:gdLst>
              <a:ahLst/>
              <a:cxnLst>
                <a:cxn ang="0">
                  <a:pos x="T0" y="T1"/>
                </a:cxn>
                <a:cxn ang="0">
                  <a:pos x="T2" y="T3"/>
                </a:cxn>
                <a:cxn ang="0">
                  <a:pos x="T4" y="T5"/>
                </a:cxn>
                <a:cxn ang="0">
                  <a:pos x="T6" y="T7"/>
                </a:cxn>
                <a:cxn ang="0">
                  <a:pos x="T8" y="T9"/>
                </a:cxn>
              </a:cxnLst>
              <a:rect l="0" t="0" r="r" b="b"/>
              <a:pathLst>
                <a:path w="44" h="49">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solidFill>
                  <a:schemeClr val="accent6">
                    <a:lumMod val="75000"/>
                  </a:schemeClr>
                </a:solidFill>
              </a:endParaRPr>
            </a:p>
          </p:txBody>
        </p:sp>
        <p:sp>
          <p:nvSpPr>
            <p:cNvPr id="285" name="Freeform 75"/>
            <p:cNvSpPr>
              <a:spLocks/>
            </p:cNvSpPr>
            <p:nvPr/>
          </p:nvSpPr>
          <p:spPr bwMode="auto">
            <a:xfrm>
              <a:off x="3768" y="1754"/>
              <a:ext cx="163" cy="88"/>
            </a:xfrm>
            <a:custGeom>
              <a:avLst/>
              <a:gdLst>
                <a:gd name="T0" fmla="*/ 66 w 69"/>
                <a:gd name="T1" fmla="*/ 31 h 37"/>
                <a:gd name="T2" fmla="*/ 2 w 69"/>
                <a:gd name="T3" fmla="*/ 31 h 37"/>
                <a:gd name="T4" fmla="*/ 4 w 69"/>
                <a:gd name="T5" fmla="*/ 5 h 37"/>
                <a:gd name="T6" fmla="*/ 61 w 69"/>
                <a:gd name="T7" fmla="*/ 3 h 37"/>
                <a:gd name="T8" fmla="*/ 66 w 69"/>
                <a:gd name="T9" fmla="*/ 31 h 37"/>
              </a:gdLst>
              <a:ahLst/>
              <a:cxnLst>
                <a:cxn ang="0">
                  <a:pos x="T0" y="T1"/>
                </a:cxn>
                <a:cxn ang="0">
                  <a:pos x="T2" y="T3"/>
                </a:cxn>
                <a:cxn ang="0">
                  <a:pos x="T4" y="T5"/>
                </a:cxn>
                <a:cxn ang="0">
                  <a:pos x="T6" y="T7"/>
                </a:cxn>
                <a:cxn ang="0">
                  <a:pos x="T8" y="T9"/>
                </a:cxn>
              </a:cxnLst>
              <a:rect l="0" t="0" r="r" b="b"/>
              <a:pathLst>
                <a:path w="69" h="37">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solidFill>
                  <a:schemeClr val="accent6">
                    <a:lumMod val="75000"/>
                  </a:schemeClr>
                </a:solidFill>
              </a:endParaRPr>
            </a:p>
          </p:txBody>
        </p:sp>
        <p:sp>
          <p:nvSpPr>
            <p:cNvPr id="286" name="Freeform 76"/>
            <p:cNvSpPr>
              <a:spLocks/>
            </p:cNvSpPr>
            <p:nvPr/>
          </p:nvSpPr>
          <p:spPr bwMode="auto">
            <a:xfrm>
              <a:off x="3719" y="2407"/>
              <a:ext cx="243" cy="35"/>
            </a:xfrm>
            <a:custGeom>
              <a:avLst/>
              <a:gdLst>
                <a:gd name="T0" fmla="*/ 103 w 103"/>
                <a:gd name="T1" fmla="*/ 0 h 15"/>
                <a:gd name="T2" fmla="*/ 0 w 103"/>
                <a:gd name="T3" fmla="*/ 3 h 15"/>
                <a:gd name="T4" fmla="*/ 103 w 103"/>
                <a:gd name="T5" fmla="*/ 0 h 15"/>
              </a:gdLst>
              <a:ahLst/>
              <a:cxnLst>
                <a:cxn ang="0">
                  <a:pos x="T0" y="T1"/>
                </a:cxn>
                <a:cxn ang="0">
                  <a:pos x="T2" y="T3"/>
                </a:cxn>
                <a:cxn ang="0">
                  <a:pos x="T4" y="T5"/>
                </a:cxn>
              </a:cxnLst>
              <a:rect l="0" t="0" r="r" b="b"/>
              <a:pathLst>
                <a:path w="103" h="15">
                  <a:moveTo>
                    <a:pt x="103" y="0"/>
                  </a:moveTo>
                  <a:cubicBezTo>
                    <a:pt x="87" y="2"/>
                    <a:pt x="36" y="10"/>
                    <a:pt x="0" y="3"/>
                  </a:cubicBezTo>
                  <a:cubicBezTo>
                    <a:pt x="19" y="15"/>
                    <a:pt x="100" y="7"/>
                    <a:pt x="103"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7" name="Freeform 77"/>
            <p:cNvSpPr>
              <a:spLocks/>
            </p:cNvSpPr>
            <p:nvPr/>
          </p:nvSpPr>
          <p:spPr bwMode="auto">
            <a:xfrm>
              <a:off x="3835" y="2116"/>
              <a:ext cx="14" cy="284"/>
            </a:xfrm>
            <a:custGeom>
              <a:avLst/>
              <a:gdLst>
                <a:gd name="T0" fmla="*/ 1 w 6"/>
                <a:gd name="T1" fmla="*/ 0 h 120"/>
                <a:gd name="T2" fmla="*/ 1 w 6"/>
                <a:gd name="T3" fmla="*/ 15 h 120"/>
                <a:gd name="T4" fmla="*/ 2 w 6"/>
                <a:gd name="T5" fmla="*/ 33 h 120"/>
                <a:gd name="T6" fmla="*/ 2 w 6"/>
                <a:gd name="T7" fmla="*/ 60 h 120"/>
                <a:gd name="T8" fmla="*/ 2 w 6"/>
                <a:gd name="T9" fmla="*/ 88 h 120"/>
                <a:gd name="T10" fmla="*/ 0 w 6"/>
                <a:gd name="T11" fmla="*/ 120 h 120"/>
                <a:gd name="T12" fmla="*/ 6 w 6"/>
                <a:gd name="T13" fmla="*/ 90 h 120"/>
                <a:gd name="T14" fmla="*/ 6 w 6"/>
                <a:gd name="T15" fmla="*/ 36 h 120"/>
                <a:gd name="T16" fmla="*/ 1 w 6"/>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8" name="Freeform 78"/>
            <p:cNvSpPr>
              <a:spLocks/>
            </p:cNvSpPr>
            <p:nvPr/>
          </p:nvSpPr>
          <p:spPr bwMode="auto">
            <a:xfrm>
              <a:off x="4170" y="1941"/>
              <a:ext cx="19" cy="17"/>
            </a:xfrm>
            <a:custGeom>
              <a:avLst/>
              <a:gdLst>
                <a:gd name="T0" fmla="*/ 8 w 8"/>
                <a:gd name="T1" fmla="*/ 3 h 7"/>
                <a:gd name="T2" fmla="*/ 4 w 8"/>
                <a:gd name="T3" fmla="*/ 7 h 7"/>
                <a:gd name="T4" fmla="*/ 0 w 8"/>
                <a:gd name="T5" fmla="*/ 3 h 7"/>
                <a:gd name="T6" fmla="*/ 3 w 8"/>
                <a:gd name="T7" fmla="*/ 0 h 7"/>
                <a:gd name="T8" fmla="*/ 8 w 8"/>
                <a:gd name="T9" fmla="*/ 3 h 7"/>
              </a:gdLst>
              <a:ahLst/>
              <a:cxnLst>
                <a:cxn ang="0">
                  <a:pos x="T0" y="T1"/>
                </a:cxn>
                <a:cxn ang="0">
                  <a:pos x="T2" y="T3"/>
                </a:cxn>
                <a:cxn ang="0">
                  <a:pos x="T4" y="T5"/>
                </a:cxn>
                <a:cxn ang="0">
                  <a:pos x="T6" y="T7"/>
                </a:cxn>
                <a:cxn ang="0">
                  <a:pos x="T8" y="T9"/>
                </a:cxn>
              </a:cxnLst>
              <a:rect l="0" t="0" r="r" b="b"/>
              <a:pathLst>
                <a:path w="8" h="7">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289" name="Group 5"/>
          <p:cNvGrpSpPr>
            <a:grpSpLocks noChangeAspect="1"/>
          </p:cNvGrpSpPr>
          <p:nvPr/>
        </p:nvGrpSpPr>
        <p:grpSpPr bwMode="auto">
          <a:xfrm>
            <a:off x="5991045" y="2490539"/>
            <a:ext cx="1829682" cy="2562304"/>
            <a:chOff x="2968" y="1107"/>
            <a:chExt cx="1736" cy="2188"/>
          </a:xfrm>
        </p:grpSpPr>
        <p:sp>
          <p:nvSpPr>
            <p:cNvPr id="290" name="Freeform 6"/>
            <p:cNvSpPr>
              <a:spLocks/>
            </p:cNvSpPr>
            <p:nvPr/>
          </p:nvSpPr>
          <p:spPr bwMode="auto">
            <a:xfrm>
              <a:off x="3043" y="1455"/>
              <a:ext cx="518" cy="649"/>
            </a:xfrm>
            <a:custGeom>
              <a:avLst/>
              <a:gdLst>
                <a:gd name="T0" fmla="*/ 124 w 219"/>
                <a:gd name="T1" fmla="*/ 41 h 275"/>
                <a:gd name="T2" fmla="*/ 119 w 219"/>
                <a:gd name="T3" fmla="*/ 39 h 275"/>
                <a:gd name="T4" fmla="*/ 137 w 219"/>
                <a:gd name="T5" fmla="*/ 2 h 275"/>
                <a:gd name="T6" fmla="*/ 117 w 219"/>
                <a:gd name="T7" fmla="*/ 36 h 275"/>
                <a:gd name="T8" fmla="*/ 101 w 219"/>
                <a:gd name="T9" fmla="*/ 0 h 275"/>
                <a:gd name="T10" fmla="*/ 112 w 219"/>
                <a:gd name="T11" fmla="*/ 37 h 275"/>
                <a:gd name="T12" fmla="*/ 0 w 219"/>
                <a:gd name="T13" fmla="*/ 73 h 275"/>
                <a:gd name="T14" fmla="*/ 59 w 219"/>
                <a:gd name="T15" fmla="*/ 70 h 275"/>
                <a:gd name="T16" fmla="*/ 140 w 219"/>
                <a:gd name="T17" fmla="*/ 235 h 275"/>
                <a:gd name="T18" fmla="*/ 219 w 219"/>
                <a:gd name="T19" fmla="*/ 230 h 275"/>
                <a:gd name="T20" fmla="*/ 124 w 219"/>
                <a:gd name="T21" fmla="*/ 4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275">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1" name="Oval 7"/>
            <p:cNvSpPr>
              <a:spLocks noChangeArrowheads="1"/>
            </p:cNvSpPr>
            <p:nvPr/>
          </p:nvSpPr>
          <p:spPr bwMode="auto">
            <a:xfrm>
              <a:off x="3225" y="1551"/>
              <a:ext cx="47" cy="45"/>
            </a:xfrm>
            <a:prstGeom prst="ellipse">
              <a:avLst/>
            </a:pr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2" name="Freeform 8"/>
            <p:cNvSpPr>
              <a:spLocks/>
            </p:cNvSpPr>
            <p:nvPr/>
          </p:nvSpPr>
          <p:spPr bwMode="auto">
            <a:xfrm>
              <a:off x="3801" y="2488"/>
              <a:ext cx="86" cy="807"/>
            </a:xfrm>
            <a:custGeom>
              <a:avLst/>
              <a:gdLst>
                <a:gd name="T0" fmla="*/ 0 w 97"/>
                <a:gd name="T1" fmla="*/ 0 h 673"/>
                <a:gd name="T2" fmla="*/ 19 w 97"/>
                <a:gd name="T3" fmla="*/ 673 h 673"/>
                <a:gd name="T4" fmla="*/ 97 w 97"/>
                <a:gd name="T5" fmla="*/ 673 h 673"/>
                <a:gd name="T6" fmla="*/ 85 w 97"/>
                <a:gd name="T7" fmla="*/ 47 h 673"/>
                <a:gd name="T8" fmla="*/ 0 w 97"/>
                <a:gd name="T9" fmla="*/ 0 h 673"/>
                <a:gd name="T10" fmla="*/ 0 w 97"/>
                <a:gd name="T11" fmla="*/ 0 h 673"/>
                <a:gd name="T12" fmla="*/ 0 w 97"/>
                <a:gd name="T13" fmla="*/ 0 h 673"/>
              </a:gdLst>
              <a:ahLst/>
              <a:cxnLst>
                <a:cxn ang="0">
                  <a:pos x="T0" y="T1"/>
                </a:cxn>
                <a:cxn ang="0">
                  <a:pos x="T2" y="T3"/>
                </a:cxn>
                <a:cxn ang="0">
                  <a:pos x="T4" y="T5"/>
                </a:cxn>
                <a:cxn ang="0">
                  <a:pos x="T6" y="T7"/>
                </a:cxn>
                <a:cxn ang="0">
                  <a:pos x="T8" y="T9"/>
                </a:cxn>
                <a:cxn ang="0">
                  <a:pos x="T10" y="T11"/>
                </a:cxn>
                <a:cxn ang="0">
                  <a:pos x="T12" y="T13"/>
                </a:cxn>
              </a:cxnLst>
              <a:rect l="0" t="0" r="r" b="b"/>
              <a:pathLst>
                <a:path w="97" h="673">
                  <a:moveTo>
                    <a:pt x="0" y="0"/>
                  </a:moveTo>
                  <a:lnTo>
                    <a:pt x="19" y="673"/>
                  </a:lnTo>
                  <a:lnTo>
                    <a:pt x="97" y="673"/>
                  </a:lnTo>
                  <a:lnTo>
                    <a:pt x="85" y="47"/>
                  </a:lnTo>
                  <a:lnTo>
                    <a:pt x="0" y="0"/>
                  </a:lnTo>
                  <a:lnTo>
                    <a:pt x="0" y="0"/>
                  </a:lnTo>
                  <a:lnTo>
                    <a:pt x="0"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3" name="Freeform 9"/>
            <p:cNvSpPr>
              <a:spLocks/>
            </p:cNvSpPr>
            <p:nvPr/>
          </p:nvSpPr>
          <p:spPr bwMode="auto">
            <a:xfrm>
              <a:off x="3586" y="2513"/>
              <a:ext cx="553" cy="286"/>
            </a:xfrm>
            <a:custGeom>
              <a:avLst/>
              <a:gdLst>
                <a:gd name="T0" fmla="*/ 35 w 234"/>
                <a:gd name="T1" fmla="*/ 17 h 121"/>
                <a:gd name="T2" fmla="*/ 2 w 234"/>
                <a:gd name="T3" fmla="*/ 78 h 121"/>
                <a:gd name="T4" fmla="*/ 26 w 234"/>
                <a:gd name="T5" fmla="*/ 60 h 121"/>
                <a:gd name="T6" fmla="*/ 28 w 234"/>
                <a:gd name="T7" fmla="*/ 107 h 121"/>
                <a:gd name="T8" fmla="*/ 53 w 234"/>
                <a:gd name="T9" fmla="*/ 81 h 121"/>
                <a:gd name="T10" fmla="*/ 61 w 234"/>
                <a:gd name="T11" fmla="*/ 115 h 121"/>
                <a:gd name="T12" fmla="*/ 72 w 234"/>
                <a:gd name="T13" fmla="*/ 67 h 121"/>
                <a:gd name="T14" fmla="*/ 94 w 234"/>
                <a:gd name="T15" fmla="*/ 117 h 121"/>
                <a:gd name="T16" fmla="*/ 101 w 234"/>
                <a:gd name="T17" fmla="*/ 76 h 121"/>
                <a:gd name="T18" fmla="*/ 134 w 234"/>
                <a:gd name="T19" fmla="*/ 121 h 121"/>
                <a:gd name="T20" fmla="*/ 134 w 234"/>
                <a:gd name="T21" fmla="*/ 72 h 121"/>
                <a:gd name="T22" fmla="*/ 158 w 234"/>
                <a:gd name="T23" fmla="*/ 98 h 121"/>
                <a:gd name="T24" fmla="*/ 169 w 234"/>
                <a:gd name="T25" fmla="*/ 62 h 121"/>
                <a:gd name="T26" fmla="*/ 205 w 234"/>
                <a:gd name="T27" fmla="*/ 105 h 121"/>
                <a:gd name="T28" fmla="*/ 202 w 234"/>
                <a:gd name="T29" fmla="*/ 52 h 121"/>
                <a:gd name="T30" fmla="*/ 233 w 234"/>
                <a:gd name="T31" fmla="*/ 79 h 121"/>
                <a:gd name="T32" fmla="*/ 205 w 234"/>
                <a:gd name="T33" fmla="*/ 38 h 121"/>
                <a:gd name="T34" fmla="*/ 107 w 234"/>
                <a:gd name="T35" fmla="*/ 0 h 121"/>
                <a:gd name="T36" fmla="*/ 35 w 234"/>
                <a:gd name="T37" fmla="*/ 17 h 121"/>
                <a:gd name="T38" fmla="*/ 35 w 234"/>
                <a:gd name="T39"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121">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4" name="Freeform 10"/>
            <p:cNvSpPr>
              <a:spLocks/>
            </p:cNvSpPr>
            <p:nvPr/>
          </p:nvSpPr>
          <p:spPr bwMode="auto">
            <a:xfrm>
              <a:off x="3124" y="1939"/>
              <a:ext cx="1417" cy="763"/>
            </a:xfrm>
            <a:custGeom>
              <a:avLst/>
              <a:gdLst>
                <a:gd name="T0" fmla="*/ 576 w 600"/>
                <a:gd name="T1" fmla="*/ 6 h 323"/>
                <a:gd name="T2" fmla="*/ 351 w 600"/>
                <a:gd name="T3" fmla="*/ 2 h 323"/>
                <a:gd name="T4" fmla="*/ 249 w 600"/>
                <a:gd name="T5" fmla="*/ 0 h 323"/>
                <a:gd name="T6" fmla="*/ 128 w 600"/>
                <a:gd name="T7" fmla="*/ 8 h 323"/>
                <a:gd name="T8" fmla="*/ 19 w 600"/>
                <a:gd name="T9" fmla="*/ 13 h 323"/>
                <a:gd name="T10" fmla="*/ 15 w 600"/>
                <a:gd name="T11" fmla="*/ 79 h 323"/>
                <a:gd name="T12" fmla="*/ 204 w 600"/>
                <a:gd name="T13" fmla="*/ 76 h 323"/>
                <a:gd name="T14" fmla="*/ 194 w 600"/>
                <a:gd name="T15" fmla="*/ 251 h 323"/>
                <a:gd name="T16" fmla="*/ 210 w 600"/>
                <a:gd name="T17" fmla="*/ 258 h 323"/>
                <a:gd name="T18" fmla="*/ 198 w 600"/>
                <a:gd name="T19" fmla="*/ 279 h 323"/>
                <a:gd name="T20" fmla="*/ 235 w 600"/>
                <a:gd name="T21" fmla="*/ 275 h 323"/>
                <a:gd name="T22" fmla="*/ 238 w 600"/>
                <a:gd name="T23" fmla="*/ 323 h 323"/>
                <a:gd name="T24" fmla="*/ 305 w 600"/>
                <a:gd name="T25" fmla="*/ 292 h 323"/>
                <a:gd name="T26" fmla="*/ 321 w 600"/>
                <a:gd name="T27" fmla="*/ 318 h 323"/>
                <a:gd name="T28" fmla="*/ 361 w 600"/>
                <a:gd name="T29" fmla="*/ 290 h 323"/>
                <a:gd name="T30" fmla="*/ 398 w 600"/>
                <a:gd name="T31" fmla="*/ 316 h 323"/>
                <a:gd name="T32" fmla="*/ 405 w 600"/>
                <a:gd name="T33" fmla="*/ 285 h 323"/>
                <a:gd name="T34" fmla="*/ 435 w 600"/>
                <a:gd name="T35" fmla="*/ 292 h 323"/>
                <a:gd name="T36" fmla="*/ 412 w 600"/>
                <a:gd name="T37" fmla="*/ 264 h 323"/>
                <a:gd name="T38" fmla="*/ 417 w 600"/>
                <a:gd name="T39" fmla="*/ 261 h 323"/>
                <a:gd name="T40" fmla="*/ 417 w 600"/>
                <a:gd name="T41" fmla="*/ 74 h 323"/>
                <a:gd name="T42" fmla="*/ 584 w 600"/>
                <a:gd name="T43" fmla="*/ 65 h 323"/>
                <a:gd name="T44" fmla="*/ 576 w 600"/>
                <a:gd name="T45" fmla="*/ 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0" h="323">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5" name="Freeform 11"/>
            <p:cNvSpPr>
              <a:spLocks/>
            </p:cNvSpPr>
            <p:nvPr/>
          </p:nvSpPr>
          <p:spPr bwMode="auto">
            <a:xfrm>
              <a:off x="4453" y="1967"/>
              <a:ext cx="251" cy="175"/>
            </a:xfrm>
            <a:custGeom>
              <a:avLst/>
              <a:gdLst>
                <a:gd name="T0" fmla="*/ 16 w 106"/>
                <a:gd name="T1" fmla="*/ 4 h 74"/>
                <a:gd name="T2" fmla="*/ 95 w 106"/>
                <a:gd name="T3" fmla="*/ 18 h 74"/>
                <a:gd name="T4" fmla="*/ 66 w 106"/>
                <a:gd name="T5" fmla="*/ 21 h 74"/>
                <a:gd name="T6" fmla="*/ 106 w 106"/>
                <a:gd name="T7" fmla="*/ 53 h 74"/>
                <a:gd name="T8" fmla="*/ 53 w 106"/>
                <a:gd name="T9" fmla="*/ 39 h 74"/>
                <a:gd name="T10" fmla="*/ 80 w 106"/>
                <a:gd name="T11" fmla="*/ 74 h 74"/>
                <a:gd name="T12" fmla="*/ 16 w 106"/>
                <a:gd name="T13" fmla="*/ 46 h 74"/>
                <a:gd name="T14" fmla="*/ 18 w 106"/>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74">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6" name="Freeform 12"/>
            <p:cNvSpPr>
              <a:spLocks/>
            </p:cNvSpPr>
            <p:nvPr/>
          </p:nvSpPr>
          <p:spPr bwMode="auto">
            <a:xfrm>
              <a:off x="2968" y="1967"/>
              <a:ext cx="248" cy="175"/>
            </a:xfrm>
            <a:custGeom>
              <a:avLst/>
              <a:gdLst>
                <a:gd name="T0" fmla="*/ 89 w 105"/>
                <a:gd name="T1" fmla="*/ 4 h 74"/>
                <a:gd name="T2" fmla="*/ 10 w 105"/>
                <a:gd name="T3" fmla="*/ 18 h 74"/>
                <a:gd name="T4" fmla="*/ 40 w 105"/>
                <a:gd name="T5" fmla="*/ 21 h 74"/>
                <a:gd name="T6" fmla="*/ 0 w 105"/>
                <a:gd name="T7" fmla="*/ 53 h 74"/>
                <a:gd name="T8" fmla="*/ 52 w 105"/>
                <a:gd name="T9" fmla="*/ 39 h 74"/>
                <a:gd name="T10" fmla="*/ 26 w 105"/>
                <a:gd name="T11" fmla="*/ 74 h 74"/>
                <a:gd name="T12" fmla="*/ 89 w 105"/>
                <a:gd name="T13" fmla="*/ 46 h 74"/>
                <a:gd name="T14" fmla="*/ 87 w 105"/>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7" name="Freeform 13"/>
            <p:cNvSpPr>
              <a:spLocks/>
            </p:cNvSpPr>
            <p:nvPr/>
          </p:nvSpPr>
          <p:spPr bwMode="auto">
            <a:xfrm>
              <a:off x="3549" y="1495"/>
              <a:ext cx="548" cy="557"/>
            </a:xfrm>
            <a:custGeom>
              <a:avLst/>
              <a:gdLst>
                <a:gd name="T0" fmla="*/ 116 w 232"/>
                <a:gd name="T1" fmla="*/ 5 h 236"/>
                <a:gd name="T2" fmla="*/ 13 w 232"/>
                <a:gd name="T3" fmla="*/ 119 h 236"/>
                <a:gd name="T4" fmla="*/ 227 w 232"/>
                <a:gd name="T5" fmla="*/ 111 h 236"/>
                <a:gd name="T6" fmla="*/ 116 w 232"/>
                <a:gd name="T7" fmla="*/ 5 h 236"/>
              </a:gdLst>
              <a:ahLst/>
              <a:cxnLst>
                <a:cxn ang="0">
                  <a:pos x="T0" y="T1"/>
                </a:cxn>
                <a:cxn ang="0">
                  <a:pos x="T2" y="T3"/>
                </a:cxn>
                <a:cxn ang="0">
                  <a:pos x="T4" y="T5"/>
                </a:cxn>
                <a:cxn ang="0">
                  <a:pos x="T6" y="T7"/>
                </a:cxn>
              </a:cxnLst>
              <a:rect l="0" t="0" r="r" b="b"/>
              <a:pathLst>
                <a:path w="232" h="236">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8" name="Freeform 14"/>
            <p:cNvSpPr>
              <a:spLocks/>
            </p:cNvSpPr>
            <p:nvPr/>
          </p:nvSpPr>
          <p:spPr bwMode="auto">
            <a:xfrm>
              <a:off x="3572" y="1889"/>
              <a:ext cx="567" cy="208"/>
            </a:xfrm>
            <a:custGeom>
              <a:avLst/>
              <a:gdLst>
                <a:gd name="T0" fmla="*/ 89 w 240"/>
                <a:gd name="T1" fmla="*/ 0 h 88"/>
                <a:gd name="T2" fmla="*/ 9 w 240"/>
                <a:gd name="T3" fmla="*/ 49 h 88"/>
                <a:gd name="T4" fmla="*/ 69 w 240"/>
                <a:gd name="T5" fmla="*/ 33 h 88"/>
                <a:gd name="T6" fmla="*/ 70 w 240"/>
                <a:gd name="T7" fmla="*/ 88 h 88"/>
                <a:gd name="T8" fmla="*/ 116 w 240"/>
                <a:gd name="T9" fmla="*/ 37 h 88"/>
                <a:gd name="T10" fmla="*/ 155 w 240"/>
                <a:gd name="T11" fmla="*/ 84 h 88"/>
                <a:gd name="T12" fmla="*/ 171 w 240"/>
                <a:gd name="T13" fmla="*/ 31 h 88"/>
                <a:gd name="T14" fmla="*/ 240 w 240"/>
                <a:gd name="T15" fmla="*/ 46 h 88"/>
                <a:gd name="T16" fmla="*/ 151 w 240"/>
                <a:gd name="T17" fmla="*/ 0 h 88"/>
                <a:gd name="T18" fmla="*/ 89 w 240"/>
                <a:gd name="T19" fmla="*/ 0 h 88"/>
                <a:gd name="T20" fmla="*/ 89 w 240"/>
                <a:gd name="T2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88">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9" name="Freeform 15"/>
            <p:cNvSpPr>
              <a:spLocks/>
            </p:cNvSpPr>
            <p:nvPr/>
          </p:nvSpPr>
          <p:spPr bwMode="auto">
            <a:xfrm>
              <a:off x="3464" y="1107"/>
              <a:ext cx="756" cy="591"/>
            </a:xfrm>
            <a:custGeom>
              <a:avLst/>
              <a:gdLst>
                <a:gd name="T0" fmla="*/ 0 w 320"/>
                <a:gd name="T1" fmla="*/ 208 h 250"/>
                <a:gd name="T2" fmla="*/ 91 w 320"/>
                <a:gd name="T3" fmla="*/ 215 h 250"/>
                <a:gd name="T4" fmla="*/ 305 w 320"/>
                <a:gd name="T5" fmla="*/ 191 h 250"/>
                <a:gd name="T6" fmla="*/ 211 w 320"/>
                <a:gd name="T7" fmla="*/ 160 h 250"/>
                <a:gd name="T8" fmla="*/ 211 w 320"/>
                <a:gd name="T9" fmla="*/ 107 h 250"/>
                <a:gd name="T10" fmla="*/ 247 w 320"/>
                <a:gd name="T11" fmla="*/ 58 h 250"/>
                <a:gd name="T12" fmla="*/ 320 w 320"/>
                <a:gd name="T13" fmla="*/ 83 h 250"/>
                <a:gd name="T14" fmla="*/ 226 w 320"/>
                <a:gd name="T15" fmla="*/ 17 h 250"/>
                <a:gd name="T16" fmla="*/ 109 w 320"/>
                <a:gd name="T17" fmla="*/ 101 h 250"/>
                <a:gd name="T18" fmla="*/ 97 w 320"/>
                <a:gd name="T19" fmla="*/ 162 h 250"/>
                <a:gd name="T20" fmla="*/ 0 w 320"/>
                <a:gd name="T21" fmla="*/ 208 h 250"/>
                <a:gd name="T22" fmla="*/ 0 w 320"/>
                <a:gd name="T23" fmla="*/ 20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5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0" name="Freeform 16"/>
            <p:cNvSpPr>
              <a:spLocks/>
            </p:cNvSpPr>
            <p:nvPr/>
          </p:nvSpPr>
          <p:spPr bwMode="auto">
            <a:xfrm>
              <a:off x="3686" y="1665"/>
              <a:ext cx="113" cy="64"/>
            </a:xfrm>
            <a:custGeom>
              <a:avLst/>
              <a:gdLst>
                <a:gd name="T0" fmla="*/ 12 w 48"/>
                <a:gd name="T1" fmla="*/ 0 h 27"/>
                <a:gd name="T2" fmla="*/ 26 w 48"/>
                <a:gd name="T3" fmla="*/ 27 h 27"/>
                <a:gd name="T4" fmla="*/ 42 w 48"/>
                <a:gd name="T5" fmla="*/ 0 h 27"/>
                <a:gd name="T6" fmla="*/ 24 w 48"/>
                <a:gd name="T7" fmla="*/ 22 h 27"/>
                <a:gd name="T8" fmla="*/ 12 w 48"/>
                <a:gd name="T9" fmla="*/ 0 h 27"/>
              </a:gdLst>
              <a:ahLst/>
              <a:cxnLst>
                <a:cxn ang="0">
                  <a:pos x="T0" y="T1"/>
                </a:cxn>
                <a:cxn ang="0">
                  <a:pos x="T2" y="T3"/>
                </a:cxn>
                <a:cxn ang="0">
                  <a:pos x="T4" y="T5"/>
                </a:cxn>
                <a:cxn ang="0">
                  <a:pos x="T6" y="T7"/>
                </a:cxn>
                <a:cxn ang="0">
                  <a:pos x="T8" y="T9"/>
                </a:cxn>
              </a:cxnLst>
              <a:rect l="0" t="0" r="r" b="b"/>
              <a:pathLst>
                <a:path w="48" h="27">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1" name="Freeform 17"/>
            <p:cNvSpPr>
              <a:spLocks/>
            </p:cNvSpPr>
            <p:nvPr/>
          </p:nvSpPr>
          <p:spPr bwMode="auto">
            <a:xfrm>
              <a:off x="3839" y="1665"/>
              <a:ext cx="118" cy="64"/>
            </a:xfrm>
            <a:custGeom>
              <a:avLst/>
              <a:gdLst>
                <a:gd name="T0" fmla="*/ 12 w 50"/>
                <a:gd name="T1" fmla="*/ 0 h 27"/>
                <a:gd name="T2" fmla="*/ 28 w 50"/>
                <a:gd name="T3" fmla="*/ 27 h 27"/>
                <a:gd name="T4" fmla="*/ 43 w 50"/>
                <a:gd name="T5" fmla="*/ 0 h 27"/>
                <a:gd name="T6" fmla="*/ 25 w 50"/>
                <a:gd name="T7" fmla="*/ 22 h 27"/>
                <a:gd name="T8" fmla="*/ 12 w 50"/>
                <a:gd name="T9" fmla="*/ 0 h 27"/>
              </a:gdLst>
              <a:ahLst/>
              <a:cxnLst>
                <a:cxn ang="0">
                  <a:pos x="T0" y="T1"/>
                </a:cxn>
                <a:cxn ang="0">
                  <a:pos x="T2" y="T3"/>
                </a:cxn>
                <a:cxn ang="0">
                  <a:pos x="T4" y="T5"/>
                </a:cxn>
                <a:cxn ang="0">
                  <a:pos x="T6" y="T7"/>
                </a:cxn>
                <a:cxn ang="0">
                  <a:pos x="T8" y="T9"/>
                </a:cxn>
              </a:cxnLst>
              <a:rect l="0" t="0" r="r" b="b"/>
              <a:pathLst>
                <a:path w="50" h="27">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2" name="Freeform 18"/>
            <p:cNvSpPr>
              <a:spLocks/>
            </p:cNvSpPr>
            <p:nvPr/>
          </p:nvSpPr>
          <p:spPr bwMode="auto">
            <a:xfrm>
              <a:off x="3551" y="1717"/>
              <a:ext cx="534" cy="231"/>
            </a:xfrm>
            <a:custGeom>
              <a:avLst/>
              <a:gdLst>
                <a:gd name="T0" fmla="*/ 226 w 226"/>
                <a:gd name="T1" fmla="*/ 30 h 98"/>
                <a:gd name="T2" fmla="*/ 153 w 226"/>
                <a:gd name="T3" fmla="*/ 91 h 98"/>
                <a:gd name="T4" fmla="*/ 23 w 226"/>
                <a:gd name="T5" fmla="*/ 57 h 98"/>
                <a:gd name="T6" fmla="*/ 9 w 226"/>
                <a:gd name="T7" fmla="*/ 0 h 98"/>
                <a:gd name="T8" fmla="*/ 64 w 226"/>
                <a:gd name="T9" fmla="*/ 76 h 98"/>
                <a:gd name="T10" fmla="*/ 176 w 226"/>
                <a:gd name="T11" fmla="*/ 74 h 98"/>
                <a:gd name="T12" fmla="*/ 226 w 226"/>
                <a:gd name="T13" fmla="*/ 30 h 98"/>
              </a:gdLst>
              <a:ahLst/>
              <a:cxnLst>
                <a:cxn ang="0">
                  <a:pos x="T0" y="T1"/>
                </a:cxn>
                <a:cxn ang="0">
                  <a:pos x="T2" y="T3"/>
                </a:cxn>
                <a:cxn ang="0">
                  <a:pos x="T4" y="T5"/>
                </a:cxn>
                <a:cxn ang="0">
                  <a:pos x="T6" y="T7"/>
                </a:cxn>
                <a:cxn ang="0">
                  <a:pos x="T8" y="T9"/>
                </a:cxn>
                <a:cxn ang="0">
                  <a:pos x="T10" y="T11"/>
                </a:cxn>
                <a:cxn ang="0">
                  <a:pos x="T12" y="T13"/>
                </a:cxn>
              </a:cxnLst>
              <a:rect l="0" t="0" r="r" b="b"/>
              <a:pathLst>
                <a:path w="226" h="98">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3" name="Freeform 19"/>
            <p:cNvSpPr>
              <a:spLocks/>
            </p:cNvSpPr>
            <p:nvPr/>
          </p:nvSpPr>
          <p:spPr bwMode="auto">
            <a:xfrm>
              <a:off x="3662" y="1771"/>
              <a:ext cx="357" cy="54"/>
            </a:xfrm>
            <a:custGeom>
              <a:avLst/>
              <a:gdLst>
                <a:gd name="T0" fmla="*/ 8 w 151"/>
                <a:gd name="T1" fmla="*/ 7 h 23"/>
                <a:gd name="T2" fmla="*/ 78 w 151"/>
                <a:gd name="T3" fmla="*/ 14 h 23"/>
                <a:gd name="T4" fmla="*/ 142 w 151"/>
                <a:gd name="T5" fmla="*/ 0 h 23"/>
                <a:gd name="T6" fmla="*/ 151 w 151"/>
                <a:gd name="T7" fmla="*/ 0 h 23"/>
                <a:gd name="T8" fmla="*/ 80 w 151"/>
                <a:gd name="T9" fmla="*/ 23 h 23"/>
                <a:gd name="T10" fmla="*/ 0 w 151"/>
                <a:gd name="T11" fmla="*/ 9 h 23"/>
                <a:gd name="T12" fmla="*/ 8 w 151"/>
                <a:gd name="T13" fmla="*/ 7 h 23"/>
                <a:gd name="T14" fmla="*/ 8 w 151"/>
                <a:gd name="T15" fmla="*/ 7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3">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4" name="Freeform 20"/>
            <p:cNvSpPr>
              <a:spLocks/>
            </p:cNvSpPr>
            <p:nvPr/>
          </p:nvSpPr>
          <p:spPr bwMode="auto">
            <a:xfrm>
              <a:off x="3957" y="1710"/>
              <a:ext cx="104" cy="94"/>
            </a:xfrm>
            <a:custGeom>
              <a:avLst/>
              <a:gdLst>
                <a:gd name="T0" fmla="*/ 26 w 44"/>
                <a:gd name="T1" fmla="*/ 6 h 40"/>
                <a:gd name="T2" fmla="*/ 7 w 44"/>
                <a:gd name="T3" fmla="*/ 13 h 40"/>
                <a:gd name="T4" fmla="*/ 20 w 44"/>
                <a:gd name="T5" fmla="*/ 39 h 40"/>
                <a:gd name="T6" fmla="*/ 26 w 44"/>
                <a:gd name="T7" fmla="*/ 6 h 40"/>
              </a:gdLst>
              <a:ahLst/>
              <a:cxnLst>
                <a:cxn ang="0">
                  <a:pos x="T0" y="T1"/>
                </a:cxn>
                <a:cxn ang="0">
                  <a:pos x="T2" y="T3"/>
                </a:cxn>
                <a:cxn ang="0">
                  <a:pos x="T4" y="T5"/>
                </a:cxn>
                <a:cxn ang="0">
                  <a:pos x="T6" y="T7"/>
                </a:cxn>
              </a:cxnLst>
              <a:rect l="0" t="0" r="r" b="b"/>
              <a:pathLst>
                <a:path w="44" h="4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5" name="Freeform 21"/>
            <p:cNvSpPr>
              <a:spLocks/>
            </p:cNvSpPr>
            <p:nvPr/>
          </p:nvSpPr>
          <p:spPr bwMode="auto">
            <a:xfrm>
              <a:off x="3627" y="1731"/>
              <a:ext cx="85" cy="101"/>
            </a:xfrm>
            <a:custGeom>
              <a:avLst/>
              <a:gdLst>
                <a:gd name="T0" fmla="*/ 13 w 36"/>
                <a:gd name="T1" fmla="*/ 2 h 43"/>
                <a:gd name="T2" fmla="*/ 0 w 36"/>
                <a:gd name="T3" fmla="*/ 18 h 43"/>
                <a:gd name="T4" fmla="*/ 24 w 36"/>
                <a:gd name="T5" fmla="*/ 34 h 43"/>
                <a:gd name="T6" fmla="*/ 13 w 36"/>
                <a:gd name="T7" fmla="*/ 2 h 43"/>
              </a:gdLst>
              <a:ahLst/>
              <a:cxnLst>
                <a:cxn ang="0">
                  <a:pos x="T0" y="T1"/>
                </a:cxn>
                <a:cxn ang="0">
                  <a:pos x="T2" y="T3"/>
                </a:cxn>
                <a:cxn ang="0">
                  <a:pos x="T4" y="T5"/>
                </a:cxn>
                <a:cxn ang="0">
                  <a:pos x="T6" y="T7"/>
                </a:cxn>
              </a:cxnLst>
              <a:rect l="0" t="0" r="r" b="b"/>
              <a:pathLst>
                <a:path w="36" h="43">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6" name="Freeform 22"/>
            <p:cNvSpPr>
              <a:spLocks/>
            </p:cNvSpPr>
            <p:nvPr/>
          </p:nvSpPr>
          <p:spPr bwMode="auto">
            <a:xfrm>
              <a:off x="3868" y="2154"/>
              <a:ext cx="191" cy="208"/>
            </a:xfrm>
            <a:custGeom>
              <a:avLst/>
              <a:gdLst>
                <a:gd name="T0" fmla="*/ 74 w 81"/>
                <a:gd name="T1" fmla="*/ 3 h 88"/>
                <a:gd name="T2" fmla="*/ 10 w 81"/>
                <a:gd name="T3" fmla="*/ 5 h 88"/>
                <a:gd name="T4" fmla="*/ 12 w 81"/>
                <a:gd name="T5" fmla="*/ 81 h 88"/>
                <a:gd name="T6" fmla="*/ 79 w 81"/>
                <a:gd name="T7" fmla="*/ 73 h 88"/>
                <a:gd name="T8" fmla="*/ 74 w 81"/>
                <a:gd name="T9" fmla="*/ 3 h 88"/>
              </a:gdLst>
              <a:ahLst/>
              <a:cxnLst>
                <a:cxn ang="0">
                  <a:pos x="T0" y="T1"/>
                </a:cxn>
                <a:cxn ang="0">
                  <a:pos x="T2" y="T3"/>
                </a:cxn>
                <a:cxn ang="0">
                  <a:pos x="T4" y="T5"/>
                </a:cxn>
                <a:cxn ang="0">
                  <a:pos x="T6" y="T7"/>
                </a:cxn>
                <a:cxn ang="0">
                  <a:pos x="T8" y="T9"/>
                </a:cxn>
              </a:cxnLst>
              <a:rect l="0" t="0" r="r" b="b"/>
              <a:pathLst>
                <a:path w="81" h="88">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7" name="Freeform 23"/>
            <p:cNvSpPr>
              <a:spLocks/>
            </p:cNvSpPr>
            <p:nvPr/>
          </p:nvSpPr>
          <p:spPr bwMode="auto">
            <a:xfrm>
              <a:off x="3674" y="1334"/>
              <a:ext cx="300" cy="187"/>
            </a:xfrm>
            <a:custGeom>
              <a:avLst/>
              <a:gdLst>
                <a:gd name="T0" fmla="*/ 9 w 127"/>
                <a:gd name="T1" fmla="*/ 69 h 79"/>
                <a:gd name="T2" fmla="*/ 125 w 127"/>
                <a:gd name="T3" fmla="*/ 65 h 79"/>
                <a:gd name="T4" fmla="*/ 120 w 127"/>
                <a:gd name="T5" fmla="*/ 9 h 79"/>
                <a:gd name="T6" fmla="*/ 21 w 127"/>
                <a:gd name="T7" fmla="*/ 8 h 79"/>
                <a:gd name="T8" fmla="*/ 9 w 127"/>
                <a:gd name="T9" fmla="*/ 69 h 79"/>
              </a:gdLst>
              <a:ahLst/>
              <a:cxnLst>
                <a:cxn ang="0">
                  <a:pos x="T0" y="T1"/>
                </a:cxn>
                <a:cxn ang="0">
                  <a:pos x="T2" y="T3"/>
                </a:cxn>
                <a:cxn ang="0">
                  <a:pos x="T4" y="T5"/>
                </a:cxn>
                <a:cxn ang="0">
                  <a:pos x="T6" y="T7"/>
                </a:cxn>
                <a:cxn ang="0">
                  <a:pos x="T8" y="T9"/>
                </a:cxn>
              </a:cxnLst>
              <a:rect l="0" t="0" r="r" b="b"/>
              <a:pathLst>
                <a:path w="127" h="79">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8" name="Freeform 24"/>
            <p:cNvSpPr>
              <a:spLocks/>
            </p:cNvSpPr>
            <p:nvPr/>
          </p:nvSpPr>
          <p:spPr bwMode="auto">
            <a:xfrm>
              <a:off x="3827" y="2019"/>
              <a:ext cx="29" cy="515"/>
            </a:xfrm>
            <a:custGeom>
              <a:avLst/>
              <a:gdLst>
                <a:gd name="T0" fmla="*/ 10 w 12"/>
                <a:gd name="T1" fmla="*/ 0 h 218"/>
                <a:gd name="T2" fmla="*/ 9 w 12"/>
                <a:gd name="T3" fmla="*/ 27 h 218"/>
                <a:gd name="T4" fmla="*/ 8 w 12"/>
                <a:gd name="T5" fmla="*/ 61 h 218"/>
                <a:gd name="T6" fmla="*/ 8 w 12"/>
                <a:gd name="T7" fmla="*/ 111 h 218"/>
                <a:gd name="T8" fmla="*/ 8 w 12"/>
                <a:gd name="T9" fmla="*/ 161 h 218"/>
                <a:gd name="T10" fmla="*/ 12 w 12"/>
                <a:gd name="T11" fmla="*/ 218 h 218"/>
                <a:gd name="T12" fmla="*/ 1 w 12"/>
                <a:gd name="T13" fmla="*/ 163 h 218"/>
                <a:gd name="T14" fmla="*/ 1 w 12"/>
                <a:gd name="T15" fmla="*/ 65 h 218"/>
                <a:gd name="T16" fmla="*/ 10 w 12"/>
                <a:gd name="T17"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8">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9" name="Freeform 25"/>
            <p:cNvSpPr>
              <a:spLocks/>
            </p:cNvSpPr>
            <p:nvPr/>
          </p:nvSpPr>
          <p:spPr bwMode="auto">
            <a:xfrm>
              <a:off x="3638" y="2541"/>
              <a:ext cx="442" cy="61"/>
            </a:xfrm>
            <a:custGeom>
              <a:avLst/>
              <a:gdLst>
                <a:gd name="T0" fmla="*/ 0 w 187"/>
                <a:gd name="T1" fmla="*/ 0 h 26"/>
                <a:gd name="T2" fmla="*/ 187 w 187"/>
                <a:gd name="T3" fmla="*/ 7 h 26"/>
                <a:gd name="T4" fmla="*/ 0 w 187"/>
                <a:gd name="T5" fmla="*/ 0 h 26"/>
              </a:gdLst>
              <a:ahLst/>
              <a:cxnLst>
                <a:cxn ang="0">
                  <a:pos x="T0" y="T1"/>
                </a:cxn>
                <a:cxn ang="0">
                  <a:pos x="T2" y="T3"/>
                </a:cxn>
                <a:cxn ang="0">
                  <a:pos x="T4" y="T5"/>
                </a:cxn>
              </a:cxnLst>
              <a:rect l="0" t="0" r="r" b="b"/>
              <a:pathLst>
                <a:path w="187" h="26">
                  <a:moveTo>
                    <a:pt x="0" y="0"/>
                  </a:moveTo>
                  <a:cubicBezTo>
                    <a:pt x="29" y="4"/>
                    <a:pt x="122" y="19"/>
                    <a:pt x="187" y="7"/>
                  </a:cubicBezTo>
                  <a:cubicBezTo>
                    <a:pt x="154" y="26"/>
                    <a:pt x="5" y="13"/>
                    <a:pt x="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sp>
        <p:nvSpPr>
          <p:cNvPr id="310" name="Freeform 52"/>
          <p:cNvSpPr>
            <a:spLocks/>
          </p:cNvSpPr>
          <p:nvPr/>
        </p:nvSpPr>
        <p:spPr bwMode="auto">
          <a:xfrm>
            <a:off x="0" y="4318004"/>
            <a:ext cx="8372756" cy="1396999"/>
          </a:xfrm>
          <a:custGeom>
            <a:avLst/>
            <a:gdLst/>
            <a:ahLst/>
            <a:cxnLst/>
            <a:rect l="l" t="t" r="r" b="b"/>
            <a:pathLst>
              <a:path w="11770175" h="1788354">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p:spPr>
        <p:txBody>
          <a:bodyPr vert="horz" wrap="square" lIns="70133" tIns="35067" rIns="70133" bIns="35067" numCol="1" anchor="t" anchorCtr="0" compatLnSpc="1">
            <a:prstTxWarp prst="textNoShape">
              <a:avLst/>
            </a:prstTxWarp>
          </a:bodyPr>
          <a:lstStyle/>
          <a:p>
            <a:endParaRPr sz="1350"/>
          </a:p>
        </p:txBody>
      </p:sp>
      <p:grpSp>
        <p:nvGrpSpPr>
          <p:cNvPr id="311" name="Group 29"/>
          <p:cNvGrpSpPr>
            <a:grpSpLocks noChangeAspect="1"/>
          </p:cNvGrpSpPr>
          <p:nvPr/>
        </p:nvGrpSpPr>
        <p:grpSpPr bwMode="auto">
          <a:xfrm flipH="1">
            <a:off x="6893653" y="4000500"/>
            <a:ext cx="2249156" cy="1736093"/>
            <a:chOff x="2481" y="1188"/>
            <a:chExt cx="2735" cy="1900"/>
          </a:xfrm>
        </p:grpSpPr>
        <p:sp>
          <p:nvSpPr>
            <p:cNvPr id="312" name="Freeform 30"/>
            <p:cNvSpPr>
              <a:spLocks/>
            </p:cNvSpPr>
            <p:nvPr/>
          </p:nvSpPr>
          <p:spPr bwMode="auto">
            <a:xfrm>
              <a:off x="3336" y="1462"/>
              <a:ext cx="748" cy="931"/>
            </a:xfrm>
            <a:custGeom>
              <a:avLst/>
              <a:gdLst>
                <a:gd name="T0" fmla="*/ 72 w 317"/>
                <a:gd name="T1" fmla="*/ 21 h 394"/>
                <a:gd name="T2" fmla="*/ 133 w 317"/>
                <a:gd name="T3" fmla="*/ 59 h 394"/>
                <a:gd name="T4" fmla="*/ 293 w 317"/>
                <a:gd name="T5" fmla="*/ 160 h 394"/>
                <a:gd name="T6" fmla="*/ 293 w 317"/>
                <a:gd name="T7" fmla="*/ 298 h 394"/>
                <a:gd name="T8" fmla="*/ 213 w 317"/>
                <a:gd name="T9" fmla="*/ 360 h 394"/>
                <a:gd name="T10" fmla="*/ 169 w 317"/>
                <a:gd name="T11" fmla="*/ 367 h 394"/>
                <a:gd name="T12" fmla="*/ 121 w 317"/>
                <a:gd name="T13" fmla="*/ 385 h 394"/>
                <a:gd name="T14" fmla="*/ 24 w 317"/>
                <a:gd name="T15" fmla="*/ 382 h 394"/>
                <a:gd name="T16" fmla="*/ 2 w 317"/>
                <a:gd name="T17" fmla="*/ 157 h 394"/>
                <a:gd name="T18" fmla="*/ 72 w 317"/>
                <a:gd name="T19" fmla="*/ 2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394">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3" name="Freeform 31"/>
            <p:cNvSpPr>
              <a:spLocks/>
            </p:cNvSpPr>
            <p:nvPr/>
          </p:nvSpPr>
          <p:spPr bwMode="auto">
            <a:xfrm>
              <a:off x="3423" y="1552"/>
              <a:ext cx="307" cy="222"/>
            </a:xfrm>
            <a:custGeom>
              <a:avLst/>
              <a:gdLst>
                <a:gd name="T0" fmla="*/ 37 w 130"/>
                <a:gd name="T1" fmla="*/ 31 h 94"/>
                <a:gd name="T2" fmla="*/ 48 w 130"/>
                <a:gd name="T3" fmla="*/ 3 h 94"/>
                <a:gd name="T4" fmla="*/ 84 w 130"/>
                <a:gd name="T5" fmla="*/ 0 h 94"/>
                <a:gd name="T6" fmla="*/ 77 w 130"/>
                <a:gd name="T7" fmla="*/ 18 h 94"/>
                <a:gd name="T8" fmla="*/ 97 w 130"/>
                <a:gd name="T9" fmla="*/ 45 h 94"/>
                <a:gd name="T10" fmla="*/ 130 w 130"/>
                <a:gd name="T11" fmla="*/ 72 h 94"/>
                <a:gd name="T12" fmla="*/ 14 w 130"/>
                <a:gd name="T13" fmla="*/ 94 h 94"/>
                <a:gd name="T14" fmla="*/ 10 w 130"/>
                <a:gd name="T15" fmla="*/ 70 h 94"/>
                <a:gd name="T16" fmla="*/ 37 w 130"/>
                <a:gd name="T17" fmla="*/ 3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4">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4" name="Freeform 32"/>
            <p:cNvSpPr>
              <a:spLocks/>
            </p:cNvSpPr>
            <p:nvPr/>
          </p:nvSpPr>
          <p:spPr bwMode="auto">
            <a:xfrm>
              <a:off x="3241" y="1661"/>
              <a:ext cx="754" cy="661"/>
            </a:xfrm>
            <a:custGeom>
              <a:avLst/>
              <a:gdLst>
                <a:gd name="T0" fmla="*/ 92 w 319"/>
                <a:gd name="T1" fmla="*/ 37 h 280"/>
                <a:gd name="T2" fmla="*/ 193 w 319"/>
                <a:gd name="T3" fmla="*/ 24 h 280"/>
                <a:gd name="T4" fmla="*/ 315 w 319"/>
                <a:gd name="T5" fmla="*/ 124 h 280"/>
                <a:gd name="T6" fmla="*/ 237 w 319"/>
                <a:gd name="T7" fmla="*/ 256 h 280"/>
                <a:gd name="T8" fmla="*/ 117 w 319"/>
                <a:gd name="T9" fmla="*/ 261 h 280"/>
                <a:gd name="T10" fmla="*/ 92 w 319"/>
                <a:gd name="T11" fmla="*/ 37 h 280"/>
              </a:gdLst>
              <a:ahLst/>
              <a:cxnLst>
                <a:cxn ang="0">
                  <a:pos x="T0" y="T1"/>
                </a:cxn>
                <a:cxn ang="0">
                  <a:pos x="T2" y="T3"/>
                </a:cxn>
                <a:cxn ang="0">
                  <a:pos x="T4" y="T5"/>
                </a:cxn>
                <a:cxn ang="0">
                  <a:pos x="T6" y="T7"/>
                </a:cxn>
                <a:cxn ang="0">
                  <a:pos x="T8" y="T9"/>
                </a:cxn>
                <a:cxn ang="0">
                  <a:pos x="T10" y="T11"/>
                </a:cxn>
              </a:cxnLst>
              <a:rect l="0" t="0" r="r" b="b"/>
              <a:pathLst>
                <a:path w="319" h="28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5" name="Freeform 33"/>
            <p:cNvSpPr>
              <a:spLocks/>
            </p:cNvSpPr>
            <p:nvPr/>
          </p:nvSpPr>
          <p:spPr bwMode="auto">
            <a:xfrm>
              <a:off x="2481" y="1188"/>
              <a:ext cx="1055" cy="1314"/>
            </a:xfrm>
            <a:custGeom>
              <a:avLst/>
              <a:gdLst>
                <a:gd name="T0" fmla="*/ 63 w 447"/>
                <a:gd name="T1" fmla="*/ 118 h 556"/>
                <a:gd name="T2" fmla="*/ 145 w 447"/>
                <a:gd name="T3" fmla="*/ 25 h 556"/>
                <a:gd name="T4" fmla="*/ 239 w 447"/>
                <a:gd name="T5" fmla="*/ 63 h 556"/>
                <a:gd name="T6" fmla="*/ 332 w 447"/>
                <a:gd name="T7" fmla="*/ 108 h 556"/>
                <a:gd name="T8" fmla="*/ 447 w 447"/>
                <a:gd name="T9" fmla="*/ 339 h 556"/>
                <a:gd name="T10" fmla="*/ 405 w 447"/>
                <a:gd name="T11" fmla="*/ 471 h 556"/>
                <a:gd name="T12" fmla="*/ 313 w 447"/>
                <a:gd name="T13" fmla="*/ 514 h 556"/>
                <a:gd name="T14" fmla="*/ 211 w 447"/>
                <a:gd name="T15" fmla="*/ 551 h 556"/>
                <a:gd name="T16" fmla="*/ 102 w 447"/>
                <a:gd name="T17" fmla="*/ 530 h 556"/>
                <a:gd name="T18" fmla="*/ 43 w 447"/>
                <a:gd name="T19" fmla="*/ 534 h 556"/>
                <a:gd name="T20" fmla="*/ 0 w 447"/>
                <a:gd name="T21" fmla="*/ 468 h 556"/>
                <a:gd name="T22" fmla="*/ 0 w 447"/>
                <a:gd name="T23" fmla="*/ 152 h 556"/>
                <a:gd name="T24" fmla="*/ 63 w 447"/>
                <a:gd name="T25" fmla="*/ 118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6">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6" name="Freeform 34"/>
            <p:cNvSpPr>
              <a:spLocks/>
            </p:cNvSpPr>
            <p:nvPr/>
          </p:nvSpPr>
          <p:spPr bwMode="auto">
            <a:xfrm>
              <a:off x="2481" y="1420"/>
              <a:ext cx="1006" cy="1093"/>
            </a:xfrm>
            <a:custGeom>
              <a:avLst/>
              <a:gdLst>
                <a:gd name="T0" fmla="*/ 120 w 426"/>
                <a:gd name="T1" fmla="*/ 39 h 463"/>
                <a:gd name="T2" fmla="*/ 267 w 426"/>
                <a:gd name="T3" fmla="*/ 35 h 463"/>
                <a:gd name="T4" fmla="*/ 417 w 426"/>
                <a:gd name="T5" fmla="*/ 228 h 463"/>
                <a:gd name="T6" fmla="*/ 307 w 426"/>
                <a:gd name="T7" fmla="*/ 397 h 463"/>
                <a:gd name="T8" fmla="*/ 104 w 426"/>
                <a:gd name="T9" fmla="*/ 405 h 463"/>
                <a:gd name="T10" fmla="*/ 0 w 426"/>
                <a:gd name="T11" fmla="*/ 321 h 463"/>
                <a:gd name="T12" fmla="*/ 0 w 426"/>
                <a:gd name="T13" fmla="*/ 110 h 463"/>
                <a:gd name="T14" fmla="*/ 120 w 426"/>
                <a:gd name="T15" fmla="*/ 39 h 4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6" h="463">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7" name="Freeform 35"/>
            <p:cNvSpPr>
              <a:spLocks/>
            </p:cNvSpPr>
            <p:nvPr/>
          </p:nvSpPr>
          <p:spPr bwMode="auto">
            <a:xfrm>
              <a:off x="3111" y="1502"/>
              <a:ext cx="362" cy="844"/>
            </a:xfrm>
            <a:custGeom>
              <a:avLst/>
              <a:gdLst>
                <a:gd name="T0" fmla="*/ 86 w 153"/>
                <a:gd name="T1" fmla="*/ 40 h 357"/>
                <a:gd name="T2" fmla="*/ 140 w 153"/>
                <a:gd name="T3" fmla="*/ 256 h 357"/>
                <a:gd name="T4" fmla="*/ 68 w 153"/>
                <a:gd name="T5" fmla="*/ 356 h 357"/>
                <a:gd name="T6" fmla="*/ 46 w 153"/>
                <a:gd name="T7" fmla="*/ 355 h 357"/>
                <a:gd name="T8" fmla="*/ 128 w 153"/>
                <a:gd name="T9" fmla="*/ 191 h 357"/>
                <a:gd name="T10" fmla="*/ 45 w 153"/>
                <a:gd name="T11" fmla="*/ 22 h 357"/>
                <a:gd name="T12" fmla="*/ 0 w 153"/>
                <a:gd name="T13" fmla="*/ 0 h 357"/>
                <a:gd name="T14" fmla="*/ 86 w 153"/>
                <a:gd name="T15" fmla="*/ 40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357">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8" name="Freeform 36"/>
            <p:cNvSpPr>
              <a:spLocks/>
            </p:cNvSpPr>
            <p:nvPr/>
          </p:nvSpPr>
          <p:spPr bwMode="auto">
            <a:xfrm>
              <a:off x="3057" y="1590"/>
              <a:ext cx="227" cy="734"/>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9" name="Freeform 37"/>
            <p:cNvSpPr>
              <a:spLocks/>
            </p:cNvSpPr>
            <p:nvPr/>
          </p:nvSpPr>
          <p:spPr bwMode="auto">
            <a:xfrm>
              <a:off x="2615" y="1594"/>
              <a:ext cx="149" cy="778"/>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0" name="Freeform 38"/>
            <p:cNvSpPr>
              <a:spLocks/>
            </p:cNvSpPr>
            <p:nvPr/>
          </p:nvSpPr>
          <p:spPr bwMode="auto">
            <a:xfrm>
              <a:off x="2705" y="1301"/>
              <a:ext cx="401" cy="256"/>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1" name="Freeform 39"/>
            <p:cNvSpPr>
              <a:spLocks/>
            </p:cNvSpPr>
            <p:nvPr/>
          </p:nvSpPr>
          <p:spPr bwMode="auto">
            <a:xfrm>
              <a:off x="2674" y="1301"/>
              <a:ext cx="340" cy="286"/>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2" name="Freeform 40"/>
            <p:cNvSpPr>
              <a:spLocks/>
            </p:cNvSpPr>
            <p:nvPr/>
          </p:nvSpPr>
          <p:spPr bwMode="auto">
            <a:xfrm>
              <a:off x="4080" y="2055"/>
              <a:ext cx="1136" cy="1018"/>
            </a:xfrm>
            <a:custGeom>
              <a:avLst/>
              <a:gdLst>
                <a:gd name="T0" fmla="*/ 228 w 481"/>
                <a:gd name="T1" fmla="*/ 1 h 431"/>
                <a:gd name="T2" fmla="*/ 298 w 481"/>
                <a:gd name="T3" fmla="*/ 2 h 431"/>
                <a:gd name="T4" fmla="*/ 330 w 481"/>
                <a:gd name="T5" fmla="*/ 58 h 431"/>
                <a:gd name="T6" fmla="*/ 379 w 481"/>
                <a:gd name="T7" fmla="*/ 116 h 431"/>
                <a:gd name="T8" fmla="*/ 473 w 481"/>
                <a:gd name="T9" fmla="*/ 324 h 431"/>
                <a:gd name="T10" fmla="*/ 380 w 481"/>
                <a:gd name="T11" fmla="*/ 431 h 431"/>
                <a:gd name="T12" fmla="*/ 74 w 481"/>
                <a:gd name="T13" fmla="*/ 431 h 431"/>
                <a:gd name="T14" fmla="*/ 18 w 481"/>
                <a:gd name="T15" fmla="*/ 338 h 431"/>
                <a:gd name="T16" fmla="*/ 110 w 481"/>
                <a:gd name="T17" fmla="*/ 106 h 431"/>
                <a:gd name="T18" fmla="*/ 173 w 481"/>
                <a:gd name="T19" fmla="*/ 89 h 431"/>
                <a:gd name="T20" fmla="*/ 230 w 481"/>
                <a:gd name="T21" fmla="*/ 46 h 431"/>
                <a:gd name="T22" fmla="*/ 228 w 481"/>
                <a:gd name="T23" fmla="*/ 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31">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3" name="Freeform 41"/>
            <p:cNvSpPr>
              <a:spLocks/>
            </p:cNvSpPr>
            <p:nvPr/>
          </p:nvSpPr>
          <p:spPr bwMode="auto">
            <a:xfrm>
              <a:off x="4217" y="2235"/>
              <a:ext cx="992" cy="838"/>
            </a:xfrm>
            <a:custGeom>
              <a:avLst/>
              <a:gdLst>
                <a:gd name="T0" fmla="*/ 221 w 420"/>
                <a:gd name="T1" fmla="*/ 7 h 355"/>
                <a:gd name="T2" fmla="*/ 285 w 420"/>
                <a:gd name="T3" fmla="*/ 37 h 355"/>
                <a:gd name="T4" fmla="*/ 359 w 420"/>
                <a:gd name="T5" fmla="*/ 355 h 355"/>
                <a:gd name="T6" fmla="*/ 159 w 420"/>
                <a:gd name="T7" fmla="*/ 355 h 355"/>
                <a:gd name="T8" fmla="*/ 115 w 420"/>
                <a:gd name="T9" fmla="*/ 339 h 355"/>
                <a:gd name="T10" fmla="*/ 0 w 420"/>
                <a:gd name="T11" fmla="*/ 170 h 355"/>
                <a:gd name="T12" fmla="*/ 151 w 420"/>
                <a:gd name="T13" fmla="*/ 29 h 355"/>
                <a:gd name="T14" fmla="*/ 221 w 420"/>
                <a:gd name="T15" fmla="*/ 7 h 3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 h="355">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4" name="Freeform 42"/>
            <p:cNvSpPr>
              <a:spLocks/>
            </p:cNvSpPr>
            <p:nvPr/>
          </p:nvSpPr>
          <p:spPr bwMode="auto">
            <a:xfrm>
              <a:off x="4472" y="2388"/>
              <a:ext cx="101" cy="624"/>
            </a:xfrm>
            <a:custGeom>
              <a:avLst/>
              <a:gdLst>
                <a:gd name="T0" fmla="*/ 43 w 43"/>
                <a:gd name="T1" fmla="*/ 0 h 264"/>
                <a:gd name="T2" fmla="*/ 1 w 43"/>
                <a:gd name="T3" fmla="*/ 118 h 264"/>
                <a:gd name="T4" fmla="*/ 22 w 43"/>
                <a:gd name="T5" fmla="*/ 264 h 264"/>
                <a:gd name="T6" fmla="*/ 40 w 43"/>
                <a:gd name="T7" fmla="*/ 257 h 264"/>
                <a:gd name="T8" fmla="*/ 25 w 43"/>
                <a:gd name="T9" fmla="*/ 127 h 264"/>
                <a:gd name="T10" fmla="*/ 43 w 43"/>
                <a:gd name="T11" fmla="*/ 0 h 264"/>
              </a:gdLst>
              <a:ahLst/>
              <a:cxnLst>
                <a:cxn ang="0">
                  <a:pos x="T0" y="T1"/>
                </a:cxn>
                <a:cxn ang="0">
                  <a:pos x="T2" y="T3"/>
                </a:cxn>
                <a:cxn ang="0">
                  <a:pos x="T4" y="T5"/>
                </a:cxn>
                <a:cxn ang="0">
                  <a:pos x="T6" y="T7"/>
                </a:cxn>
                <a:cxn ang="0">
                  <a:pos x="T8" y="T9"/>
                </a:cxn>
                <a:cxn ang="0">
                  <a:pos x="T10" y="T11"/>
                </a:cxn>
              </a:cxnLst>
              <a:rect l="0" t="0" r="r" b="b"/>
              <a:pathLst>
                <a:path w="43" h="264">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5" name="Freeform 43"/>
            <p:cNvSpPr>
              <a:spLocks/>
            </p:cNvSpPr>
            <p:nvPr/>
          </p:nvSpPr>
          <p:spPr bwMode="auto">
            <a:xfrm>
              <a:off x="4840" y="2556"/>
              <a:ext cx="132" cy="463"/>
            </a:xfrm>
            <a:custGeom>
              <a:avLst/>
              <a:gdLst>
                <a:gd name="T0" fmla="*/ 31 w 56"/>
                <a:gd name="T1" fmla="*/ 0 h 196"/>
                <a:gd name="T2" fmla="*/ 44 w 56"/>
                <a:gd name="T3" fmla="*/ 118 h 196"/>
                <a:gd name="T4" fmla="*/ 21 w 56"/>
                <a:gd name="T5" fmla="*/ 192 h 196"/>
                <a:gd name="T6" fmla="*/ 0 w 56"/>
                <a:gd name="T7" fmla="*/ 196 h 196"/>
                <a:gd name="T8" fmla="*/ 37 w 56"/>
                <a:gd name="T9" fmla="*/ 91 h 196"/>
                <a:gd name="T10" fmla="*/ 31 w 56"/>
                <a:gd name="T11" fmla="*/ 0 h 196"/>
              </a:gdLst>
              <a:ahLst/>
              <a:cxnLst>
                <a:cxn ang="0">
                  <a:pos x="T0" y="T1"/>
                </a:cxn>
                <a:cxn ang="0">
                  <a:pos x="T2" y="T3"/>
                </a:cxn>
                <a:cxn ang="0">
                  <a:pos x="T4" y="T5"/>
                </a:cxn>
                <a:cxn ang="0">
                  <a:pos x="T6" y="T7"/>
                </a:cxn>
                <a:cxn ang="0">
                  <a:pos x="T8" y="T9"/>
                </a:cxn>
                <a:cxn ang="0">
                  <a:pos x="T10" y="T11"/>
                </a:cxn>
              </a:cxnLst>
              <a:rect l="0" t="0" r="r" b="b"/>
              <a:pathLst>
                <a:path w="56" h="196">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6" name="Freeform 44"/>
            <p:cNvSpPr>
              <a:spLocks/>
            </p:cNvSpPr>
            <p:nvPr/>
          </p:nvSpPr>
          <p:spPr bwMode="auto">
            <a:xfrm>
              <a:off x="4517" y="2102"/>
              <a:ext cx="408" cy="274"/>
            </a:xfrm>
            <a:custGeom>
              <a:avLst/>
              <a:gdLst>
                <a:gd name="T0" fmla="*/ 0 w 173"/>
                <a:gd name="T1" fmla="*/ 97 h 116"/>
                <a:gd name="T2" fmla="*/ 40 w 173"/>
                <a:gd name="T3" fmla="*/ 59 h 116"/>
                <a:gd name="T4" fmla="*/ 65 w 173"/>
                <a:gd name="T5" fmla="*/ 22 h 116"/>
                <a:gd name="T6" fmla="*/ 54 w 173"/>
                <a:gd name="T7" fmla="*/ 0 h 116"/>
                <a:gd name="T8" fmla="*/ 101 w 173"/>
                <a:gd name="T9" fmla="*/ 0 h 116"/>
                <a:gd name="T10" fmla="*/ 117 w 173"/>
                <a:gd name="T11" fmla="*/ 36 h 116"/>
                <a:gd name="T12" fmla="*/ 158 w 173"/>
                <a:gd name="T13" fmla="*/ 84 h 116"/>
                <a:gd name="T14" fmla="*/ 155 w 173"/>
                <a:gd name="T15" fmla="*/ 116 h 116"/>
                <a:gd name="T16" fmla="*/ 0 w 173"/>
                <a:gd name="T17" fmla="*/ 97 h 116"/>
                <a:gd name="T18" fmla="*/ 0 w 173"/>
                <a:gd name="T19" fmla="*/ 9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16">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7" name="Freeform 45"/>
            <p:cNvSpPr>
              <a:spLocks/>
            </p:cNvSpPr>
            <p:nvPr/>
          </p:nvSpPr>
          <p:spPr bwMode="auto">
            <a:xfrm>
              <a:off x="4949" y="2414"/>
              <a:ext cx="234" cy="648"/>
            </a:xfrm>
            <a:custGeom>
              <a:avLst/>
              <a:gdLst>
                <a:gd name="T0" fmla="*/ 28 w 99"/>
                <a:gd name="T1" fmla="*/ 0 h 274"/>
                <a:gd name="T2" fmla="*/ 74 w 99"/>
                <a:gd name="T3" fmla="*/ 104 h 274"/>
                <a:gd name="T4" fmla="*/ 0 w 99"/>
                <a:gd name="T5" fmla="*/ 274 h 274"/>
                <a:gd name="T6" fmla="*/ 6 w 99"/>
                <a:gd name="T7" fmla="*/ 253 h 274"/>
                <a:gd name="T8" fmla="*/ 59 w 99"/>
                <a:gd name="T9" fmla="*/ 110 h 274"/>
                <a:gd name="T10" fmla="*/ 28 w 99"/>
                <a:gd name="T11" fmla="*/ 0 h 274"/>
              </a:gdLst>
              <a:ahLst/>
              <a:cxnLst>
                <a:cxn ang="0">
                  <a:pos x="T0" y="T1"/>
                </a:cxn>
                <a:cxn ang="0">
                  <a:pos x="T2" y="T3"/>
                </a:cxn>
                <a:cxn ang="0">
                  <a:pos x="T4" y="T5"/>
                </a:cxn>
                <a:cxn ang="0">
                  <a:pos x="T6" y="T7"/>
                </a:cxn>
                <a:cxn ang="0">
                  <a:pos x="T8" y="T9"/>
                </a:cxn>
                <a:cxn ang="0">
                  <a:pos x="T10" y="T11"/>
                </a:cxn>
              </a:cxnLst>
              <a:rect l="0" t="0" r="r" b="b"/>
              <a:pathLst>
                <a:path w="99" h="274">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8" name="Freeform 46"/>
            <p:cNvSpPr>
              <a:spLocks/>
            </p:cNvSpPr>
            <p:nvPr/>
          </p:nvSpPr>
          <p:spPr bwMode="auto">
            <a:xfrm>
              <a:off x="4179" y="2322"/>
              <a:ext cx="276" cy="744"/>
            </a:xfrm>
            <a:custGeom>
              <a:avLst/>
              <a:gdLst>
                <a:gd name="T0" fmla="*/ 117 w 117"/>
                <a:gd name="T1" fmla="*/ 0 h 315"/>
                <a:gd name="T2" fmla="*/ 7 w 117"/>
                <a:gd name="T3" fmla="*/ 113 h 315"/>
                <a:gd name="T4" fmla="*/ 32 w 117"/>
                <a:gd name="T5" fmla="*/ 284 h 315"/>
                <a:gd name="T6" fmla="*/ 94 w 117"/>
                <a:gd name="T7" fmla="*/ 303 h 315"/>
                <a:gd name="T8" fmla="*/ 97 w 117"/>
                <a:gd name="T9" fmla="*/ 285 h 315"/>
                <a:gd name="T10" fmla="*/ 26 w 117"/>
                <a:gd name="T11" fmla="*/ 191 h 315"/>
                <a:gd name="T12" fmla="*/ 67 w 117"/>
                <a:gd name="T13" fmla="*/ 40 h 315"/>
                <a:gd name="T14" fmla="*/ 117 w 117"/>
                <a:gd name="T15" fmla="*/ 0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15">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9" name="Freeform 47"/>
            <p:cNvSpPr>
              <a:spLocks/>
            </p:cNvSpPr>
            <p:nvPr/>
          </p:nvSpPr>
          <p:spPr bwMode="auto">
            <a:xfrm>
              <a:off x="3773" y="1710"/>
              <a:ext cx="233" cy="548"/>
            </a:xfrm>
            <a:custGeom>
              <a:avLst/>
              <a:gdLst>
                <a:gd name="T0" fmla="*/ 40 w 99"/>
                <a:gd name="T1" fmla="*/ 28 h 232"/>
                <a:gd name="T2" fmla="*/ 0 w 99"/>
                <a:gd name="T3" fmla="*/ 0 h 232"/>
                <a:gd name="T4" fmla="*/ 90 w 99"/>
                <a:gd name="T5" fmla="*/ 79 h 232"/>
                <a:gd name="T6" fmla="*/ 80 w 99"/>
                <a:gd name="T7" fmla="*/ 209 h 232"/>
                <a:gd name="T8" fmla="*/ 35 w 99"/>
                <a:gd name="T9" fmla="*/ 227 h 232"/>
                <a:gd name="T10" fmla="*/ 31 w 99"/>
                <a:gd name="T11" fmla="*/ 214 h 232"/>
                <a:gd name="T12" fmla="*/ 80 w 99"/>
                <a:gd name="T13" fmla="*/ 139 h 232"/>
                <a:gd name="T14" fmla="*/ 40 w 99"/>
                <a:gd name="T15" fmla="*/ 28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232">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0" name="Freeform 48"/>
            <p:cNvSpPr>
              <a:spLocks/>
            </p:cNvSpPr>
            <p:nvPr/>
          </p:nvSpPr>
          <p:spPr bwMode="auto">
            <a:xfrm>
              <a:off x="3690" y="1765"/>
              <a:ext cx="92" cy="467"/>
            </a:xfrm>
            <a:custGeom>
              <a:avLst/>
              <a:gdLst>
                <a:gd name="T0" fmla="*/ 0 w 39"/>
                <a:gd name="T1" fmla="*/ 0 h 198"/>
                <a:gd name="T2" fmla="*/ 37 w 39"/>
                <a:gd name="T3" fmla="*/ 87 h 198"/>
                <a:gd name="T4" fmla="*/ 29 w 39"/>
                <a:gd name="T5" fmla="*/ 198 h 198"/>
                <a:gd name="T6" fmla="*/ 15 w 39"/>
                <a:gd name="T7" fmla="*/ 194 h 198"/>
                <a:gd name="T8" fmla="*/ 19 w 39"/>
                <a:gd name="T9" fmla="*/ 95 h 198"/>
                <a:gd name="T10" fmla="*/ 0 w 39"/>
                <a:gd name="T11" fmla="*/ 0 h 198"/>
              </a:gdLst>
              <a:ahLst/>
              <a:cxnLst>
                <a:cxn ang="0">
                  <a:pos x="T0" y="T1"/>
                </a:cxn>
                <a:cxn ang="0">
                  <a:pos x="T2" y="T3"/>
                </a:cxn>
                <a:cxn ang="0">
                  <a:pos x="T4" y="T5"/>
                </a:cxn>
                <a:cxn ang="0">
                  <a:pos x="T6" y="T7"/>
                </a:cxn>
                <a:cxn ang="0">
                  <a:pos x="T8" y="T9"/>
                </a:cxn>
                <a:cxn ang="0">
                  <a:pos x="T10" y="T11"/>
                </a:cxn>
              </a:cxnLst>
              <a:rect l="0" t="0" r="r" b="b"/>
              <a:pathLst>
                <a:path w="39" h="198">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1" name="Freeform 49"/>
            <p:cNvSpPr>
              <a:spLocks/>
            </p:cNvSpPr>
            <p:nvPr/>
          </p:nvSpPr>
          <p:spPr bwMode="auto">
            <a:xfrm>
              <a:off x="2481" y="1663"/>
              <a:ext cx="2130" cy="1410"/>
            </a:xfrm>
            <a:custGeom>
              <a:avLst/>
              <a:gdLst>
                <a:gd name="T0" fmla="*/ 0 w 902"/>
                <a:gd name="T1" fmla="*/ 242 h 597"/>
                <a:gd name="T2" fmla="*/ 49 w 902"/>
                <a:gd name="T3" fmla="*/ 238 h 597"/>
                <a:gd name="T4" fmla="*/ 239 w 902"/>
                <a:gd name="T5" fmla="*/ 146 h 597"/>
                <a:gd name="T6" fmla="*/ 286 w 902"/>
                <a:gd name="T7" fmla="*/ 10 h 597"/>
                <a:gd name="T8" fmla="*/ 403 w 902"/>
                <a:gd name="T9" fmla="*/ 46 h 597"/>
                <a:gd name="T10" fmla="*/ 387 w 902"/>
                <a:gd name="T11" fmla="*/ 132 h 597"/>
                <a:gd name="T12" fmla="*/ 520 w 902"/>
                <a:gd name="T13" fmla="*/ 148 h 597"/>
                <a:gd name="T14" fmla="*/ 587 w 902"/>
                <a:gd name="T15" fmla="*/ 190 h 597"/>
                <a:gd name="T16" fmla="*/ 723 w 902"/>
                <a:gd name="T17" fmla="*/ 224 h 597"/>
                <a:gd name="T18" fmla="*/ 898 w 902"/>
                <a:gd name="T19" fmla="*/ 500 h 597"/>
                <a:gd name="T20" fmla="*/ 902 w 902"/>
                <a:gd name="T21" fmla="*/ 597 h 597"/>
                <a:gd name="T22" fmla="*/ 0 w 902"/>
                <a:gd name="T23" fmla="*/ 597 h 597"/>
                <a:gd name="T24" fmla="*/ 0 w 902"/>
                <a:gd name="T25" fmla="*/ 242 h 597"/>
                <a:gd name="T26" fmla="*/ 0 w 902"/>
                <a:gd name="T27" fmla="*/ 24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2" h="597">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2" name="Freeform 50"/>
            <p:cNvSpPr>
              <a:spLocks/>
            </p:cNvSpPr>
            <p:nvPr/>
          </p:nvSpPr>
          <p:spPr bwMode="auto">
            <a:xfrm>
              <a:off x="2481" y="2036"/>
              <a:ext cx="2118" cy="1037"/>
            </a:xfrm>
            <a:custGeom>
              <a:avLst/>
              <a:gdLst>
                <a:gd name="T0" fmla="*/ 0 w 897"/>
                <a:gd name="T1" fmla="*/ 127 h 439"/>
                <a:gd name="T2" fmla="*/ 73 w 897"/>
                <a:gd name="T3" fmla="*/ 112 h 439"/>
                <a:gd name="T4" fmla="*/ 463 w 897"/>
                <a:gd name="T5" fmla="*/ 34 h 439"/>
                <a:gd name="T6" fmla="*/ 615 w 897"/>
                <a:gd name="T7" fmla="*/ 60 h 439"/>
                <a:gd name="T8" fmla="*/ 872 w 897"/>
                <a:gd name="T9" fmla="*/ 439 h 439"/>
                <a:gd name="T10" fmla="*/ 0 w 897"/>
                <a:gd name="T11" fmla="*/ 439 h 439"/>
                <a:gd name="T12" fmla="*/ 0 w 897"/>
                <a:gd name="T13" fmla="*/ 127 h 439"/>
                <a:gd name="T14" fmla="*/ 0 w 897"/>
                <a:gd name="T15" fmla="*/ 127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7" h="439">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3" name="Freeform 51"/>
            <p:cNvSpPr>
              <a:spLocks/>
            </p:cNvSpPr>
            <p:nvPr/>
          </p:nvSpPr>
          <p:spPr bwMode="auto">
            <a:xfrm>
              <a:off x="2639" y="1755"/>
              <a:ext cx="1186" cy="657"/>
            </a:xfrm>
            <a:custGeom>
              <a:avLst/>
              <a:gdLst>
                <a:gd name="T0" fmla="*/ 96 w 502"/>
                <a:gd name="T1" fmla="*/ 162 h 278"/>
                <a:gd name="T2" fmla="*/ 198 w 502"/>
                <a:gd name="T3" fmla="*/ 145 h 278"/>
                <a:gd name="T4" fmla="*/ 228 w 502"/>
                <a:gd name="T5" fmla="*/ 6 h 278"/>
                <a:gd name="T6" fmla="*/ 305 w 502"/>
                <a:gd name="T7" fmla="*/ 30 h 278"/>
                <a:gd name="T8" fmla="*/ 291 w 502"/>
                <a:gd name="T9" fmla="*/ 143 h 278"/>
                <a:gd name="T10" fmla="*/ 502 w 502"/>
                <a:gd name="T11" fmla="*/ 207 h 278"/>
                <a:gd name="T12" fmla="*/ 389 w 502"/>
                <a:gd name="T13" fmla="*/ 184 h 278"/>
                <a:gd name="T14" fmla="*/ 436 w 502"/>
                <a:gd name="T15" fmla="*/ 248 h 278"/>
                <a:gd name="T16" fmla="*/ 285 w 502"/>
                <a:gd name="T17" fmla="*/ 211 h 278"/>
                <a:gd name="T18" fmla="*/ 136 w 502"/>
                <a:gd name="T19" fmla="*/ 278 h 278"/>
                <a:gd name="T20" fmla="*/ 132 w 502"/>
                <a:gd name="T21" fmla="*/ 198 h 278"/>
                <a:gd name="T22" fmla="*/ 0 w 502"/>
                <a:gd name="T23" fmla="*/ 247 h 278"/>
                <a:gd name="T24" fmla="*/ 96 w 502"/>
                <a:gd name="T25" fmla="*/ 16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278">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4" name="Freeform 52"/>
            <p:cNvSpPr>
              <a:spLocks/>
            </p:cNvSpPr>
            <p:nvPr/>
          </p:nvSpPr>
          <p:spPr bwMode="auto">
            <a:xfrm>
              <a:off x="3938" y="2223"/>
              <a:ext cx="567" cy="850"/>
            </a:xfrm>
            <a:custGeom>
              <a:avLst/>
              <a:gdLst>
                <a:gd name="T0" fmla="*/ 189 w 240"/>
                <a:gd name="T1" fmla="*/ 180 h 360"/>
                <a:gd name="T2" fmla="*/ 0 w 240"/>
                <a:gd name="T3" fmla="*/ 19 h 360"/>
                <a:gd name="T4" fmla="*/ 159 w 240"/>
                <a:gd name="T5" fmla="*/ 84 h 360"/>
                <a:gd name="T6" fmla="*/ 240 w 240"/>
                <a:gd name="T7" fmla="*/ 326 h 360"/>
                <a:gd name="T8" fmla="*/ 240 w 240"/>
                <a:gd name="T9" fmla="*/ 360 h 360"/>
                <a:gd name="T10" fmla="*/ 216 w 240"/>
                <a:gd name="T11" fmla="*/ 360 h 360"/>
                <a:gd name="T12" fmla="*/ 189 w 240"/>
                <a:gd name="T13" fmla="*/ 180 h 360"/>
              </a:gdLst>
              <a:ahLst/>
              <a:cxnLst>
                <a:cxn ang="0">
                  <a:pos x="T0" y="T1"/>
                </a:cxn>
                <a:cxn ang="0">
                  <a:pos x="T2" y="T3"/>
                </a:cxn>
                <a:cxn ang="0">
                  <a:pos x="T4" y="T5"/>
                </a:cxn>
                <a:cxn ang="0">
                  <a:pos x="T6" y="T7"/>
                </a:cxn>
                <a:cxn ang="0">
                  <a:pos x="T8" y="T9"/>
                </a:cxn>
                <a:cxn ang="0">
                  <a:pos x="T10" y="T11"/>
                </a:cxn>
                <a:cxn ang="0">
                  <a:pos x="T12" y="T13"/>
                </a:cxn>
              </a:cxnLst>
              <a:rect l="0" t="0" r="r" b="b"/>
              <a:pathLst>
                <a:path w="240" h="36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5" name="Freeform 53"/>
            <p:cNvSpPr>
              <a:spLocks/>
            </p:cNvSpPr>
            <p:nvPr/>
          </p:nvSpPr>
          <p:spPr bwMode="auto">
            <a:xfrm>
              <a:off x="3073" y="1769"/>
              <a:ext cx="102" cy="374"/>
            </a:xfrm>
            <a:custGeom>
              <a:avLst/>
              <a:gdLst>
                <a:gd name="T0" fmla="*/ 43 w 43"/>
                <a:gd name="T1" fmla="*/ 0 h 158"/>
                <a:gd name="T2" fmla="*/ 17 w 43"/>
                <a:gd name="T3" fmla="*/ 85 h 158"/>
                <a:gd name="T4" fmla="*/ 15 w 43"/>
                <a:gd name="T5" fmla="*/ 158 h 158"/>
                <a:gd name="T6" fmla="*/ 8 w 43"/>
                <a:gd name="T7" fmla="*/ 83 h 158"/>
                <a:gd name="T8" fmla="*/ 43 w 43"/>
                <a:gd name="T9" fmla="*/ 0 h 158"/>
              </a:gdLst>
              <a:ahLst/>
              <a:cxnLst>
                <a:cxn ang="0">
                  <a:pos x="T0" y="T1"/>
                </a:cxn>
                <a:cxn ang="0">
                  <a:pos x="T2" y="T3"/>
                </a:cxn>
                <a:cxn ang="0">
                  <a:pos x="T4" y="T5"/>
                </a:cxn>
                <a:cxn ang="0">
                  <a:pos x="T6" y="T7"/>
                </a:cxn>
                <a:cxn ang="0">
                  <a:pos x="T8" y="T9"/>
                </a:cxn>
              </a:cxnLst>
              <a:rect l="0" t="0" r="r" b="b"/>
              <a:pathLst>
                <a:path w="43" h="158">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6" name="Freeform 54"/>
            <p:cNvSpPr>
              <a:spLocks/>
            </p:cNvSpPr>
            <p:nvPr/>
          </p:nvSpPr>
          <p:spPr bwMode="auto">
            <a:xfrm>
              <a:off x="3477" y="2414"/>
              <a:ext cx="291" cy="659"/>
            </a:xfrm>
            <a:custGeom>
              <a:avLst/>
              <a:gdLst>
                <a:gd name="T0" fmla="*/ 70 w 123"/>
                <a:gd name="T1" fmla="*/ 131 h 279"/>
                <a:gd name="T2" fmla="*/ 0 w 123"/>
                <a:gd name="T3" fmla="*/ 0 h 279"/>
                <a:gd name="T4" fmla="*/ 94 w 123"/>
                <a:gd name="T5" fmla="*/ 71 h 279"/>
                <a:gd name="T6" fmla="*/ 123 w 123"/>
                <a:gd name="T7" fmla="*/ 245 h 279"/>
                <a:gd name="T8" fmla="*/ 120 w 123"/>
                <a:gd name="T9" fmla="*/ 279 h 279"/>
                <a:gd name="T10" fmla="*/ 78 w 123"/>
                <a:gd name="T11" fmla="*/ 279 h 279"/>
                <a:gd name="T12" fmla="*/ 70 w 123"/>
                <a:gd name="T13" fmla="*/ 131 h 279"/>
              </a:gdLst>
              <a:ahLst/>
              <a:cxnLst>
                <a:cxn ang="0">
                  <a:pos x="T0" y="T1"/>
                </a:cxn>
                <a:cxn ang="0">
                  <a:pos x="T2" y="T3"/>
                </a:cxn>
                <a:cxn ang="0">
                  <a:pos x="T4" y="T5"/>
                </a:cxn>
                <a:cxn ang="0">
                  <a:pos x="T6" y="T7"/>
                </a:cxn>
                <a:cxn ang="0">
                  <a:pos x="T8" y="T9"/>
                </a:cxn>
                <a:cxn ang="0">
                  <a:pos x="T10" y="T11"/>
                </a:cxn>
                <a:cxn ang="0">
                  <a:pos x="T12" y="T13"/>
                </a:cxn>
              </a:cxnLst>
              <a:rect l="0" t="0" r="r" b="b"/>
              <a:pathLst>
                <a:path w="123" h="279">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7" name="Freeform 55"/>
            <p:cNvSpPr>
              <a:spLocks/>
            </p:cNvSpPr>
            <p:nvPr/>
          </p:nvSpPr>
          <p:spPr bwMode="auto">
            <a:xfrm>
              <a:off x="3442" y="2393"/>
              <a:ext cx="364" cy="680"/>
            </a:xfrm>
            <a:custGeom>
              <a:avLst/>
              <a:gdLst>
                <a:gd name="T0" fmla="*/ 119 w 154"/>
                <a:gd name="T1" fmla="*/ 144 h 288"/>
                <a:gd name="T2" fmla="*/ 0 w 154"/>
                <a:gd name="T3" fmla="*/ 0 h 288"/>
                <a:gd name="T4" fmla="*/ 141 w 154"/>
                <a:gd name="T5" fmla="*/ 148 h 288"/>
                <a:gd name="T6" fmla="*/ 148 w 154"/>
                <a:gd name="T7" fmla="*/ 288 h 288"/>
                <a:gd name="T8" fmla="*/ 128 w 154"/>
                <a:gd name="T9" fmla="*/ 288 h 288"/>
                <a:gd name="T10" fmla="*/ 119 w 154"/>
                <a:gd name="T11" fmla="*/ 144 h 288"/>
              </a:gdLst>
              <a:ahLst/>
              <a:cxnLst>
                <a:cxn ang="0">
                  <a:pos x="T0" y="T1"/>
                </a:cxn>
                <a:cxn ang="0">
                  <a:pos x="T2" y="T3"/>
                </a:cxn>
                <a:cxn ang="0">
                  <a:pos x="T4" y="T5"/>
                </a:cxn>
                <a:cxn ang="0">
                  <a:pos x="T6" y="T7"/>
                </a:cxn>
                <a:cxn ang="0">
                  <a:pos x="T8" y="T9"/>
                </a:cxn>
                <a:cxn ang="0">
                  <a:pos x="T10" y="T11"/>
                </a:cxn>
              </a:cxnLst>
              <a:rect l="0" t="0" r="r" b="b"/>
              <a:pathLst>
                <a:path w="154" h="288">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8" name="Freeform 56"/>
            <p:cNvSpPr>
              <a:spLocks/>
            </p:cNvSpPr>
            <p:nvPr/>
          </p:nvSpPr>
          <p:spPr bwMode="auto">
            <a:xfrm>
              <a:off x="2481" y="2452"/>
              <a:ext cx="276" cy="621"/>
            </a:xfrm>
            <a:custGeom>
              <a:avLst/>
              <a:gdLst>
                <a:gd name="T0" fmla="*/ 0 w 117"/>
                <a:gd name="T1" fmla="*/ 194 h 263"/>
                <a:gd name="T2" fmla="*/ 24 w 117"/>
                <a:gd name="T3" fmla="*/ 72 h 263"/>
                <a:gd name="T4" fmla="*/ 117 w 117"/>
                <a:gd name="T5" fmla="*/ 0 h 263"/>
                <a:gd name="T6" fmla="*/ 48 w 117"/>
                <a:gd name="T7" fmla="*/ 131 h 263"/>
                <a:gd name="T8" fmla="*/ 40 w 117"/>
                <a:gd name="T9" fmla="*/ 263 h 263"/>
                <a:gd name="T10" fmla="*/ 0 w 117"/>
                <a:gd name="T11" fmla="*/ 263 h 263"/>
                <a:gd name="T12" fmla="*/ 0 w 117"/>
                <a:gd name="T13" fmla="*/ 194 h 263"/>
                <a:gd name="T14" fmla="*/ 0 w 117"/>
                <a:gd name="T15" fmla="*/ 194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263">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9" name="Freeform 57"/>
            <p:cNvSpPr>
              <a:spLocks/>
            </p:cNvSpPr>
            <p:nvPr/>
          </p:nvSpPr>
          <p:spPr bwMode="auto">
            <a:xfrm>
              <a:off x="2481" y="2433"/>
              <a:ext cx="314" cy="640"/>
            </a:xfrm>
            <a:custGeom>
              <a:avLst/>
              <a:gdLst>
                <a:gd name="T0" fmla="*/ 0 w 133"/>
                <a:gd name="T1" fmla="*/ 118 h 271"/>
                <a:gd name="T2" fmla="*/ 133 w 133"/>
                <a:gd name="T3" fmla="*/ 0 h 271"/>
                <a:gd name="T4" fmla="*/ 13 w 133"/>
                <a:gd name="T5" fmla="*/ 144 h 271"/>
                <a:gd name="T6" fmla="*/ 4 w 133"/>
                <a:gd name="T7" fmla="*/ 271 h 271"/>
                <a:gd name="T8" fmla="*/ 0 w 133"/>
                <a:gd name="T9" fmla="*/ 271 h 271"/>
                <a:gd name="T10" fmla="*/ 0 w 133"/>
                <a:gd name="T11" fmla="*/ 118 h 271"/>
                <a:gd name="T12" fmla="*/ 0 w 133"/>
                <a:gd name="T13" fmla="*/ 118 h 271"/>
              </a:gdLst>
              <a:ahLst/>
              <a:cxnLst>
                <a:cxn ang="0">
                  <a:pos x="T0" y="T1"/>
                </a:cxn>
                <a:cxn ang="0">
                  <a:pos x="T2" y="T3"/>
                </a:cxn>
                <a:cxn ang="0">
                  <a:pos x="T4" y="T5"/>
                </a:cxn>
                <a:cxn ang="0">
                  <a:pos x="T6" y="T7"/>
                </a:cxn>
                <a:cxn ang="0">
                  <a:pos x="T8" y="T9"/>
                </a:cxn>
                <a:cxn ang="0">
                  <a:pos x="T10" y="T11"/>
                </a:cxn>
                <a:cxn ang="0">
                  <a:pos x="T12" y="T13"/>
                </a:cxn>
              </a:cxnLst>
              <a:rect l="0" t="0" r="r" b="b"/>
              <a:pathLst>
                <a:path w="133" h="271">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0" name="Freeform 58"/>
            <p:cNvSpPr>
              <a:spLocks/>
            </p:cNvSpPr>
            <p:nvPr/>
          </p:nvSpPr>
          <p:spPr bwMode="auto">
            <a:xfrm>
              <a:off x="3307" y="1817"/>
              <a:ext cx="57" cy="281"/>
            </a:xfrm>
            <a:custGeom>
              <a:avLst/>
              <a:gdLst>
                <a:gd name="T0" fmla="*/ 24 w 24"/>
                <a:gd name="T1" fmla="*/ 9 h 119"/>
                <a:gd name="T2" fmla="*/ 12 w 24"/>
                <a:gd name="T3" fmla="*/ 62 h 119"/>
                <a:gd name="T4" fmla="*/ 13 w 24"/>
                <a:gd name="T5" fmla="*/ 117 h 119"/>
                <a:gd name="T6" fmla="*/ 4 w 24"/>
                <a:gd name="T7" fmla="*/ 119 h 119"/>
                <a:gd name="T8" fmla="*/ 0 w 24"/>
                <a:gd name="T9" fmla="*/ 60 h 119"/>
                <a:gd name="T10" fmla="*/ 17 w 24"/>
                <a:gd name="T11" fmla="*/ 0 h 119"/>
                <a:gd name="T12" fmla="*/ 24 w 24"/>
                <a:gd name="T13" fmla="*/ 9 h 119"/>
                <a:gd name="T14" fmla="*/ 24 w 24"/>
                <a:gd name="T15" fmla="*/ 9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19">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1" name="Freeform 59"/>
            <p:cNvSpPr>
              <a:spLocks/>
            </p:cNvSpPr>
            <p:nvPr/>
          </p:nvSpPr>
          <p:spPr bwMode="auto">
            <a:xfrm>
              <a:off x="3865" y="2511"/>
              <a:ext cx="949" cy="562"/>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2" name="Freeform 60"/>
            <p:cNvSpPr>
              <a:spLocks/>
            </p:cNvSpPr>
            <p:nvPr/>
          </p:nvSpPr>
          <p:spPr bwMode="auto">
            <a:xfrm>
              <a:off x="4120" y="2639"/>
              <a:ext cx="465" cy="120"/>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3" name="Freeform 61"/>
            <p:cNvSpPr>
              <a:spLocks/>
            </p:cNvSpPr>
            <p:nvPr/>
          </p:nvSpPr>
          <p:spPr bwMode="auto">
            <a:xfrm>
              <a:off x="3919" y="2629"/>
              <a:ext cx="888" cy="459"/>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4" name="Freeform 62"/>
            <p:cNvSpPr>
              <a:spLocks noEditPoints="1"/>
            </p:cNvSpPr>
            <p:nvPr/>
          </p:nvSpPr>
          <p:spPr bwMode="auto">
            <a:xfrm>
              <a:off x="3905" y="2660"/>
              <a:ext cx="869" cy="423"/>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5" name="Freeform 63"/>
            <p:cNvSpPr>
              <a:spLocks/>
            </p:cNvSpPr>
            <p:nvPr/>
          </p:nvSpPr>
          <p:spPr bwMode="auto">
            <a:xfrm>
              <a:off x="4240" y="2565"/>
              <a:ext cx="218" cy="218"/>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6" name="Freeform 64"/>
            <p:cNvSpPr>
              <a:spLocks/>
            </p:cNvSpPr>
            <p:nvPr/>
          </p:nvSpPr>
          <p:spPr bwMode="auto">
            <a:xfrm>
              <a:off x="4243" y="2577"/>
              <a:ext cx="233" cy="213"/>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47" name="Freeform 65"/>
            <p:cNvSpPr>
              <a:spLocks/>
            </p:cNvSpPr>
            <p:nvPr/>
          </p:nvSpPr>
          <p:spPr bwMode="auto">
            <a:xfrm>
              <a:off x="3310" y="2072"/>
              <a:ext cx="507" cy="167"/>
            </a:xfrm>
            <a:custGeom>
              <a:avLst/>
              <a:gdLst>
                <a:gd name="T0" fmla="*/ 82 w 215"/>
                <a:gd name="T1" fmla="*/ 2 h 71"/>
                <a:gd name="T2" fmla="*/ 215 w 215"/>
                <a:gd name="T3" fmla="*/ 71 h 71"/>
                <a:gd name="T4" fmla="*/ 98 w 215"/>
                <a:gd name="T5" fmla="*/ 13 h 71"/>
                <a:gd name="T6" fmla="*/ 0 w 215"/>
                <a:gd name="T7" fmla="*/ 14 h 71"/>
                <a:gd name="T8" fmla="*/ 82 w 215"/>
                <a:gd name="T9" fmla="*/ 2 h 71"/>
              </a:gdLst>
              <a:ahLst/>
              <a:cxnLst>
                <a:cxn ang="0">
                  <a:pos x="T0" y="T1"/>
                </a:cxn>
                <a:cxn ang="0">
                  <a:pos x="T2" y="T3"/>
                </a:cxn>
                <a:cxn ang="0">
                  <a:pos x="T4" y="T5"/>
                </a:cxn>
                <a:cxn ang="0">
                  <a:pos x="T6" y="T7"/>
                </a:cxn>
                <a:cxn ang="0">
                  <a:pos x="T8" y="T9"/>
                </a:cxn>
              </a:cxnLst>
              <a:rect l="0" t="0" r="r" b="b"/>
              <a:pathLst>
                <a:path w="215" h="71">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348" name="Group 347"/>
          <p:cNvGrpSpPr/>
          <p:nvPr/>
        </p:nvGrpSpPr>
        <p:grpSpPr>
          <a:xfrm>
            <a:off x="-1191" y="3166169"/>
            <a:ext cx="3289807" cy="2570426"/>
            <a:chOff x="-1588" y="4419600"/>
            <a:chExt cx="3504440" cy="2464312"/>
          </a:xfrm>
        </p:grpSpPr>
        <p:grpSp>
          <p:nvGrpSpPr>
            <p:cNvPr id="349" name="Group 156"/>
            <p:cNvGrpSpPr>
              <a:grpSpLocks noChangeAspect="1"/>
            </p:cNvGrpSpPr>
            <p:nvPr/>
          </p:nvGrpSpPr>
          <p:grpSpPr bwMode="auto">
            <a:xfrm>
              <a:off x="-321" y="4419600"/>
              <a:ext cx="2827754" cy="2458133"/>
              <a:chOff x="437" y="-367"/>
              <a:chExt cx="5799" cy="5041"/>
            </a:xfrm>
          </p:grpSpPr>
          <p:sp>
            <p:nvSpPr>
              <p:cNvPr id="375" name="Freeform 157"/>
              <p:cNvSpPr>
                <a:spLocks/>
              </p:cNvSpPr>
              <p:nvPr/>
            </p:nvSpPr>
            <p:spPr bwMode="auto">
              <a:xfrm>
                <a:off x="2494" y="-126"/>
                <a:ext cx="1751" cy="1833"/>
              </a:xfrm>
              <a:custGeom>
                <a:avLst/>
                <a:gdLst>
                  <a:gd name="T0" fmla="*/ 484 w 741"/>
                  <a:gd name="T1" fmla="*/ 111 h 776"/>
                  <a:gd name="T2" fmla="*/ 372 w 741"/>
                  <a:gd name="T3" fmla="*/ 48 h 776"/>
                  <a:gd name="T4" fmla="*/ 375 w 741"/>
                  <a:gd name="T5" fmla="*/ 0 h 776"/>
                  <a:gd name="T6" fmla="*/ 301 w 741"/>
                  <a:gd name="T7" fmla="*/ 2 h 776"/>
                  <a:gd name="T8" fmla="*/ 207 w 741"/>
                  <a:gd name="T9" fmla="*/ 112 h 776"/>
                  <a:gd name="T10" fmla="*/ 71 w 741"/>
                  <a:gd name="T11" fmla="*/ 202 h 776"/>
                  <a:gd name="T12" fmla="*/ 48 w 741"/>
                  <a:gd name="T13" fmla="*/ 561 h 776"/>
                  <a:gd name="T14" fmla="*/ 142 w 741"/>
                  <a:gd name="T15" fmla="*/ 741 h 776"/>
                  <a:gd name="T16" fmla="*/ 229 w 741"/>
                  <a:gd name="T17" fmla="*/ 735 h 776"/>
                  <a:gd name="T18" fmla="*/ 392 w 741"/>
                  <a:gd name="T19" fmla="*/ 766 h 776"/>
                  <a:gd name="T20" fmla="*/ 542 w 741"/>
                  <a:gd name="T21" fmla="*/ 711 h 776"/>
                  <a:gd name="T22" fmla="*/ 680 w 741"/>
                  <a:gd name="T23" fmla="*/ 648 h 776"/>
                  <a:gd name="T24" fmla="*/ 741 w 741"/>
                  <a:gd name="T25" fmla="*/ 451 h 776"/>
                  <a:gd name="T26" fmla="*/ 676 w 741"/>
                  <a:gd name="T27" fmla="*/ 218 h 776"/>
                  <a:gd name="T28" fmla="*/ 484 w 741"/>
                  <a:gd name="T29" fmla="*/ 111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1" h="776">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6" name="Freeform 158"/>
              <p:cNvSpPr>
                <a:spLocks/>
              </p:cNvSpPr>
              <p:nvPr/>
            </p:nvSpPr>
            <p:spPr bwMode="auto">
              <a:xfrm>
                <a:off x="2365" y="89"/>
                <a:ext cx="1807" cy="1630"/>
              </a:xfrm>
              <a:custGeom>
                <a:avLst/>
                <a:gdLst>
                  <a:gd name="T0" fmla="*/ 530 w 765"/>
                  <a:gd name="T1" fmla="*/ 54 h 690"/>
                  <a:gd name="T2" fmla="*/ 311 w 765"/>
                  <a:gd name="T3" fmla="*/ 59 h 690"/>
                  <a:gd name="T4" fmla="*/ 288 w 765"/>
                  <a:gd name="T5" fmla="*/ 605 h 690"/>
                  <a:gd name="T6" fmla="*/ 587 w 765"/>
                  <a:gd name="T7" fmla="*/ 593 h 690"/>
                  <a:gd name="T8" fmla="*/ 752 w 765"/>
                  <a:gd name="T9" fmla="*/ 341 h 690"/>
                  <a:gd name="T10" fmla="*/ 530 w 765"/>
                  <a:gd name="T11" fmla="*/ 54 h 690"/>
                </a:gdLst>
                <a:ahLst/>
                <a:cxnLst>
                  <a:cxn ang="0">
                    <a:pos x="T0" y="T1"/>
                  </a:cxn>
                  <a:cxn ang="0">
                    <a:pos x="T2" y="T3"/>
                  </a:cxn>
                  <a:cxn ang="0">
                    <a:pos x="T4" y="T5"/>
                  </a:cxn>
                  <a:cxn ang="0">
                    <a:pos x="T6" y="T7"/>
                  </a:cxn>
                  <a:cxn ang="0">
                    <a:pos x="T8" y="T9"/>
                  </a:cxn>
                  <a:cxn ang="0">
                    <a:pos x="T10" y="T11"/>
                  </a:cxn>
                </a:cxnLst>
                <a:rect l="0" t="0" r="r" b="b"/>
                <a:pathLst>
                  <a:path w="765" h="69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7" name="Freeform 159"/>
              <p:cNvSpPr>
                <a:spLocks/>
              </p:cNvSpPr>
              <p:nvPr/>
            </p:nvSpPr>
            <p:spPr bwMode="auto">
              <a:xfrm>
                <a:off x="3614" y="219"/>
                <a:ext cx="532" cy="1252"/>
              </a:xfrm>
              <a:custGeom>
                <a:avLst/>
                <a:gdLst>
                  <a:gd name="T0" fmla="*/ 0 w 225"/>
                  <a:gd name="T1" fmla="*/ 0 h 530"/>
                  <a:gd name="T2" fmla="*/ 67 w 225"/>
                  <a:gd name="T3" fmla="*/ 32 h 530"/>
                  <a:gd name="T4" fmla="*/ 189 w 225"/>
                  <a:gd name="T5" fmla="*/ 284 h 530"/>
                  <a:gd name="T6" fmla="*/ 68 w 225"/>
                  <a:gd name="T7" fmla="*/ 527 h 530"/>
                  <a:gd name="T8" fmla="*/ 100 w 225"/>
                  <a:gd name="T9" fmla="*/ 530 h 530"/>
                  <a:gd name="T10" fmla="*/ 207 w 225"/>
                  <a:gd name="T11" fmla="*/ 381 h 530"/>
                  <a:gd name="T12" fmla="*/ 126 w 225"/>
                  <a:gd name="T13" fmla="*/ 60 h 530"/>
                  <a:gd name="T14" fmla="*/ 0 w 225"/>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53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8" name="Freeform 160"/>
              <p:cNvSpPr>
                <a:spLocks/>
              </p:cNvSpPr>
              <p:nvPr/>
            </p:nvSpPr>
            <p:spPr bwMode="auto">
              <a:xfrm>
                <a:off x="3536" y="349"/>
                <a:ext cx="329" cy="1091"/>
              </a:xfrm>
              <a:custGeom>
                <a:avLst/>
                <a:gdLst>
                  <a:gd name="T0" fmla="*/ 0 w 139"/>
                  <a:gd name="T1" fmla="*/ 0 h 462"/>
                  <a:gd name="T2" fmla="*/ 103 w 139"/>
                  <a:gd name="T3" fmla="*/ 182 h 462"/>
                  <a:gd name="T4" fmla="*/ 71 w 139"/>
                  <a:gd name="T5" fmla="*/ 462 h 462"/>
                  <a:gd name="T6" fmla="*/ 109 w 139"/>
                  <a:gd name="T7" fmla="*/ 422 h 462"/>
                  <a:gd name="T8" fmla="*/ 118 w 139"/>
                  <a:gd name="T9" fmla="*/ 160 h 462"/>
                  <a:gd name="T10" fmla="*/ 0 w 139"/>
                  <a:gd name="T11" fmla="*/ 0 h 462"/>
                </a:gdLst>
                <a:ahLst/>
                <a:cxnLst>
                  <a:cxn ang="0">
                    <a:pos x="T0" y="T1"/>
                  </a:cxn>
                  <a:cxn ang="0">
                    <a:pos x="T2" y="T3"/>
                  </a:cxn>
                  <a:cxn ang="0">
                    <a:pos x="T4" y="T5"/>
                  </a:cxn>
                  <a:cxn ang="0">
                    <a:pos x="T6" y="T7"/>
                  </a:cxn>
                  <a:cxn ang="0">
                    <a:pos x="T8" y="T9"/>
                  </a:cxn>
                  <a:cxn ang="0">
                    <a:pos x="T10" y="T11"/>
                  </a:cxn>
                </a:cxnLst>
                <a:rect l="0" t="0" r="r" b="b"/>
                <a:pathLst>
                  <a:path w="139" h="462">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9" name="Freeform 161"/>
              <p:cNvSpPr>
                <a:spLocks/>
              </p:cNvSpPr>
              <p:nvPr/>
            </p:nvSpPr>
            <p:spPr bwMode="auto">
              <a:xfrm>
                <a:off x="3005" y="-100"/>
                <a:ext cx="680" cy="425"/>
              </a:xfrm>
              <a:custGeom>
                <a:avLst/>
                <a:gdLst>
                  <a:gd name="T0" fmla="*/ 234 w 288"/>
                  <a:gd name="T1" fmla="*/ 75 h 180"/>
                  <a:gd name="T2" fmla="*/ 143 w 288"/>
                  <a:gd name="T3" fmla="*/ 52 h 180"/>
                  <a:gd name="T4" fmla="*/ 145 w 288"/>
                  <a:gd name="T5" fmla="*/ 0 h 180"/>
                  <a:gd name="T6" fmla="*/ 108 w 288"/>
                  <a:gd name="T7" fmla="*/ 0 h 180"/>
                  <a:gd name="T8" fmla="*/ 4 w 288"/>
                  <a:gd name="T9" fmla="*/ 138 h 180"/>
                  <a:gd name="T10" fmla="*/ 288 w 288"/>
                  <a:gd name="T11" fmla="*/ 142 h 180"/>
                  <a:gd name="T12" fmla="*/ 234 w 288"/>
                  <a:gd name="T13" fmla="*/ 75 h 180"/>
                </a:gdLst>
                <a:ahLst/>
                <a:cxnLst>
                  <a:cxn ang="0">
                    <a:pos x="T0" y="T1"/>
                  </a:cxn>
                  <a:cxn ang="0">
                    <a:pos x="T2" y="T3"/>
                  </a:cxn>
                  <a:cxn ang="0">
                    <a:pos x="T4" y="T5"/>
                  </a:cxn>
                  <a:cxn ang="0">
                    <a:pos x="T6" y="T7"/>
                  </a:cxn>
                  <a:cxn ang="0">
                    <a:pos x="T8" y="T9"/>
                  </a:cxn>
                  <a:cxn ang="0">
                    <a:pos x="T10" y="T11"/>
                  </a:cxn>
                  <a:cxn ang="0">
                    <a:pos x="T12" y="T13"/>
                  </a:cxn>
                </a:cxnLst>
                <a:rect l="0" t="0" r="r" b="b"/>
                <a:pathLst>
                  <a:path w="288" h="18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0" name="Freeform 162"/>
              <p:cNvSpPr>
                <a:spLocks/>
              </p:cNvSpPr>
              <p:nvPr/>
            </p:nvSpPr>
            <p:spPr bwMode="auto">
              <a:xfrm>
                <a:off x="2955" y="-100"/>
                <a:ext cx="579" cy="475"/>
              </a:xfrm>
              <a:custGeom>
                <a:avLst/>
                <a:gdLst>
                  <a:gd name="T0" fmla="*/ 87 w 245"/>
                  <a:gd name="T1" fmla="*/ 152 h 201"/>
                  <a:gd name="T2" fmla="*/ 79 w 245"/>
                  <a:gd name="T3" fmla="*/ 83 h 201"/>
                  <a:gd name="T4" fmla="*/ 129 w 245"/>
                  <a:gd name="T5" fmla="*/ 0 h 201"/>
                  <a:gd name="T6" fmla="*/ 44 w 245"/>
                  <a:gd name="T7" fmla="*/ 81 h 201"/>
                  <a:gd name="T8" fmla="*/ 53 w 245"/>
                  <a:gd name="T9" fmla="*/ 177 h 201"/>
                  <a:gd name="T10" fmla="*/ 245 w 245"/>
                  <a:gd name="T11" fmla="*/ 158 h 201"/>
                  <a:gd name="T12" fmla="*/ 87 w 245"/>
                  <a:gd name="T13" fmla="*/ 152 h 201"/>
                </a:gdLst>
                <a:ahLst/>
                <a:cxnLst>
                  <a:cxn ang="0">
                    <a:pos x="T0" y="T1"/>
                  </a:cxn>
                  <a:cxn ang="0">
                    <a:pos x="T2" y="T3"/>
                  </a:cxn>
                  <a:cxn ang="0">
                    <a:pos x="T4" y="T5"/>
                  </a:cxn>
                  <a:cxn ang="0">
                    <a:pos x="T6" y="T7"/>
                  </a:cxn>
                  <a:cxn ang="0">
                    <a:pos x="T8" y="T9"/>
                  </a:cxn>
                  <a:cxn ang="0">
                    <a:pos x="T10" y="T11"/>
                  </a:cxn>
                  <a:cxn ang="0">
                    <a:pos x="T12" y="T13"/>
                  </a:cxn>
                </a:cxnLst>
                <a:rect l="0" t="0" r="r" b="b"/>
                <a:pathLst>
                  <a:path w="245" h="201">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1" name="Freeform 163"/>
              <p:cNvSpPr>
                <a:spLocks/>
              </p:cNvSpPr>
              <p:nvPr/>
            </p:nvSpPr>
            <p:spPr bwMode="auto">
              <a:xfrm>
                <a:off x="477" y="-161"/>
                <a:ext cx="2412" cy="1991"/>
              </a:xfrm>
              <a:custGeom>
                <a:avLst/>
                <a:gdLst>
                  <a:gd name="T0" fmla="*/ 604 w 1021"/>
                  <a:gd name="T1" fmla="*/ 82 h 843"/>
                  <a:gd name="T2" fmla="*/ 341 w 1021"/>
                  <a:gd name="T3" fmla="*/ 75 h 843"/>
                  <a:gd name="T4" fmla="*/ 15 w 1021"/>
                  <a:gd name="T5" fmla="*/ 425 h 843"/>
                  <a:gd name="T6" fmla="*/ 270 w 1021"/>
                  <a:gd name="T7" fmla="*/ 726 h 843"/>
                  <a:gd name="T8" fmla="*/ 633 w 1021"/>
                  <a:gd name="T9" fmla="*/ 740 h 843"/>
                  <a:gd name="T10" fmla="*/ 604 w 1021"/>
                  <a:gd name="T11" fmla="*/ 82 h 843"/>
                </a:gdLst>
                <a:ahLst/>
                <a:cxnLst>
                  <a:cxn ang="0">
                    <a:pos x="T0" y="T1"/>
                  </a:cxn>
                  <a:cxn ang="0">
                    <a:pos x="T2" y="T3"/>
                  </a:cxn>
                  <a:cxn ang="0">
                    <a:pos x="T4" y="T5"/>
                  </a:cxn>
                  <a:cxn ang="0">
                    <a:pos x="T6" y="T7"/>
                  </a:cxn>
                  <a:cxn ang="0">
                    <a:pos x="T8" y="T9"/>
                  </a:cxn>
                  <a:cxn ang="0">
                    <a:pos x="T10" y="T11"/>
                  </a:cxn>
                </a:cxnLst>
                <a:rect l="0" t="0" r="r" b="b"/>
                <a:pathLst>
                  <a:path w="1021" h="843">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2" name="Freeform 164"/>
              <p:cNvSpPr>
                <a:spLocks/>
              </p:cNvSpPr>
              <p:nvPr/>
            </p:nvSpPr>
            <p:spPr bwMode="auto">
              <a:xfrm>
                <a:off x="560" y="61"/>
                <a:ext cx="831" cy="1540"/>
              </a:xfrm>
              <a:custGeom>
                <a:avLst/>
                <a:gdLst>
                  <a:gd name="T0" fmla="*/ 193 w 352"/>
                  <a:gd name="T1" fmla="*/ 242 h 652"/>
                  <a:gd name="T2" fmla="*/ 206 w 352"/>
                  <a:gd name="T3" fmla="*/ 596 h 652"/>
                  <a:gd name="T4" fmla="*/ 206 w 352"/>
                  <a:gd name="T5" fmla="*/ 597 h 652"/>
                  <a:gd name="T6" fmla="*/ 48 w 352"/>
                  <a:gd name="T7" fmla="*/ 320 h 652"/>
                  <a:gd name="T8" fmla="*/ 204 w 352"/>
                  <a:gd name="T9" fmla="*/ 34 h 652"/>
                  <a:gd name="T10" fmla="*/ 297 w 352"/>
                  <a:gd name="T11" fmla="*/ 0 h 652"/>
                  <a:gd name="T12" fmla="*/ 134 w 352"/>
                  <a:gd name="T13" fmla="*/ 64 h 652"/>
                  <a:gd name="T14" fmla="*/ 24 w 352"/>
                  <a:gd name="T15" fmla="*/ 432 h 652"/>
                  <a:gd name="T16" fmla="*/ 169 w 352"/>
                  <a:gd name="T17" fmla="*/ 603 h 652"/>
                  <a:gd name="T18" fmla="*/ 207 w 352"/>
                  <a:gd name="T19" fmla="*/ 601 h 652"/>
                  <a:gd name="T20" fmla="*/ 254 w 352"/>
                  <a:gd name="T21" fmla="*/ 652 h 652"/>
                  <a:gd name="T22" fmla="*/ 213 w 352"/>
                  <a:gd name="T23" fmla="*/ 272 h 652"/>
                  <a:gd name="T24" fmla="*/ 352 w 352"/>
                  <a:gd name="T25" fmla="*/ 27 h 652"/>
                  <a:gd name="T26" fmla="*/ 193 w 352"/>
                  <a:gd name="T27" fmla="*/ 24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2" h="652">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3" name="Freeform 165"/>
              <p:cNvSpPr>
                <a:spLocks/>
              </p:cNvSpPr>
              <p:nvPr/>
            </p:nvSpPr>
            <p:spPr bwMode="auto">
              <a:xfrm>
                <a:off x="1984" y="172"/>
                <a:ext cx="262" cy="1389"/>
              </a:xfrm>
              <a:custGeom>
                <a:avLst/>
                <a:gdLst>
                  <a:gd name="T0" fmla="*/ 24 w 111"/>
                  <a:gd name="T1" fmla="*/ 0 h 588"/>
                  <a:gd name="T2" fmla="*/ 93 w 111"/>
                  <a:gd name="T3" fmla="*/ 185 h 588"/>
                  <a:gd name="T4" fmla="*/ 0 w 111"/>
                  <a:gd name="T5" fmla="*/ 588 h 588"/>
                  <a:gd name="T6" fmla="*/ 26 w 111"/>
                  <a:gd name="T7" fmla="*/ 575 h 588"/>
                  <a:gd name="T8" fmla="*/ 110 w 111"/>
                  <a:gd name="T9" fmla="*/ 182 h 588"/>
                  <a:gd name="T10" fmla="*/ 24 w 111"/>
                  <a:gd name="T11" fmla="*/ 0 h 588"/>
                </a:gdLst>
                <a:ahLst/>
                <a:cxnLst>
                  <a:cxn ang="0">
                    <a:pos x="T0" y="T1"/>
                  </a:cxn>
                  <a:cxn ang="0">
                    <a:pos x="T2" y="T3"/>
                  </a:cxn>
                  <a:cxn ang="0">
                    <a:pos x="T4" y="T5"/>
                  </a:cxn>
                  <a:cxn ang="0">
                    <a:pos x="T6" y="T7"/>
                  </a:cxn>
                  <a:cxn ang="0">
                    <a:pos x="T8" y="T9"/>
                  </a:cxn>
                  <a:cxn ang="0">
                    <a:pos x="T10" y="T11"/>
                  </a:cxn>
                </a:cxnLst>
                <a:rect l="0" t="0" r="r" b="b"/>
                <a:pathLst>
                  <a:path w="111" h="588">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4" name="Freeform 166"/>
              <p:cNvSpPr>
                <a:spLocks/>
              </p:cNvSpPr>
              <p:nvPr/>
            </p:nvSpPr>
            <p:spPr bwMode="auto">
              <a:xfrm>
                <a:off x="1287" y="-367"/>
                <a:ext cx="721" cy="470"/>
              </a:xfrm>
              <a:custGeom>
                <a:avLst/>
                <a:gdLst>
                  <a:gd name="T0" fmla="*/ 204 w 305"/>
                  <a:gd name="T1" fmla="*/ 111 h 199"/>
                  <a:gd name="T2" fmla="*/ 192 w 305"/>
                  <a:gd name="T3" fmla="*/ 9 h 199"/>
                  <a:gd name="T4" fmla="*/ 117 w 305"/>
                  <a:gd name="T5" fmla="*/ 15 h 199"/>
                  <a:gd name="T6" fmla="*/ 125 w 305"/>
                  <a:gd name="T7" fmla="*/ 125 h 199"/>
                  <a:gd name="T8" fmla="*/ 29 w 305"/>
                  <a:gd name="T9" fmla="*/ 115 h 199"/>
                  <a:gd name="T10" fmla="*/ 2 w 305"/>
                  <a:gd name="T11" fmla="*/ 156 h 199"/>
                  <a:gd name="T12" fmla="*/ 51 w 305"/>
                  <a:gd name="T13" fmla="*/ 177 h 199"/>
                  <a:gd name="T14" fmla="*/ 195 w 305"/>
                  <a:gd name="T15" fmla="*/ 199 h 199"/>
                  <a:gd name="T16" fmla="*/ 266 w 305"/>
                  <a:gd name="T17" fmla="*/ 147 h 199"/>
                  <a:gd name="T18" fmla="*/ 303 w 305"/>
                  <a:gd name="T19" fmla="*/ 156 h 199"/>
                  <a:gd name="T20" fmla="*/ 204 w 305"/>
                  <a:gd name="T21" fmla="*/ 11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199">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5" name="Freeform 167"/>
              <p:cNvSpPr>
                <a:spLocks/>
              </p:cNvSpPr>
              <p:nvPr/>
            </p:nvSpPr>
            <p:spPr bwMode="auto">
              <a:xfrm>
                <a:off x="1391" y="-343"/>
                <a:ext cx="659" cy="491"/>
              </a:xfrm>
              <a:custGeom>
                <a:avLst/>
                <a:gdLst>
                  <a:gd name="T0" fmla="*/ 158 w 279"/>
                  <a:gd name="T1" fmla="*/ 101 h 208"/>
                  <a:gd name="T2" fmla="*/ 148 w 279"/>
                  <a:gd name="T3" fmla="*/ 2 h 208"/>
                  <a:gd name="T4" fmla="*/ 129 w 279"/>
                  <a:gd name="T5" fmla="*/ 0 h 208"/>
                  <a:gd name="T6" fmla="*/ 139 w 279"/>
                  <a:gd name="T7" fmla="*/ 119 h 208"/>
                  <a:gd name="T8" fmla="*/ 176 w 279"/>
                  <a:gd name="T9" fmla="*/ 124 h 208"/>
                  <a:gd name="T10" fmla="*/ 163 w 279"/>
                  <a:gd name="T11" fmla="*/ 178 h 208"/>
                  <a:gd name="T12" fmla="*/ 0 w 279"/>
                  <a:gd name="T13" fmla="*/ 171 h 208"/>
                  <a:gd name="T14" fmla="*/ 93 w 279"/>
                  <a:gd name="T15" fmla="*/ 175 h 208"/>
                  <a:gd name="T16" fmla="*/ 178 w 279"/>
                  <a:gd name="T17" fmla="*/ 207 h 208"/>
                  <a:gd name="T18" fmla="*/ 224 w 279"/>
                  <a:gd name="T19" fmla="*/ 175 h 208"/>
                  <a:gd name="T20" fmla="*/ 268 w 279"/>
                  <a:gd name="T21" fmla="*/ 167 h 208"/>
                  <a:gd name="T22" fmla="*/ 158 w 279"/>
                  <a:gd name="T23" fmla="*/ 10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9" h="208">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6" name="Freeform 168"/>
              <p:cNvSpPr>
                <a:spLocks/>
              </p:cNvSpPr>
              <p:nvPr/>
            </p:nvSpPr>
            <p:spPr bwMode="auto">
              <a:xfrm>
                <a:off x="3151" y="179"/>
                <a:ext cx="2618" cy="2563"/>
              </a:xfrm>
              <a:custGeom>
                <a:avLst/>
                <a:gdLst>
                  <a:gd name="T0" fmla="*/ 718 w 980"/>
                  <a:gd name="T1" fmla="*/ 228 h 917"/>
                  <a:gd name="T2" fmla="*/ 563 w 980"/>
                  <a:gd name="T3" fmla="*/ 144 h 917"/>
                  <a:gd name="T4" fmla="*/ 535 w 980"/>
                  <a:gd name="T5" fmla="*/ 49 h 917"/>
                  <a:gd name="T6" fmla="*/ 422 w 980"/>
                  <a:gd name="T7" fmla="*/ 10 h 917"/>
                  <a:gd name="T8" fmla="*/ 385 w 980"/>
                  <a:gd name="T9" fmla="*/ 124 h 917"/>
                  <a:gd name="T10" fmla="*/ 440 w 980"/>
                  <a:gd name="T11" fmla="*/ 96 h 917"/>
                  <a:gd name="T12" fmla="*/ 440 w 980"/>
                  <a:gd name="T13" fmla="*/ 136 h 917"/>
                  <a:gd name="T14" fmla="*/ 332 w 980"/>
                  <a:gd name="T15" fmla="*/ 145 h 917"/>
                  <a:gd name="T16" fmla="*/ 245 w 980"/>
                  <a:gd name="T17" fmla="*/ 202 h 917"/>
                  <a:gd name="T18" fmla="*/ 155 w 980"/>
                  <a:gd name="T19" fmla="*/ 233 h 917"/>
                  <a:gd name="T20" fmla="*/ 24 w 980"/>
                  <a:gd name="T21" fmla="*/ 444 h 917"/>
                  <a:gd name="T22" fmla="*/ 15 w 980"/>
                  <a:gd name="T23" fmla="*/ 644 h 917"/>
                  <a:gd name="T24" fmla="*/ 214 w 980"/>
                  <a:gd name="T25" fmla="*/ 865 h 917"/>
                  <a:gd name="T26" fmla="*/ 512 w 980"/>
                  <a:gd name="T27" fmla="*/ 910 h 917"/>
                  <a:gd name="T28" fmla="*/ 824 w 980"/>
                  <a:gd name="T29" fmla="*/ 859 h 917"/>
                  <a:gd name="T30" fmla="*/ 935 w 980"/>
                  <a:gd name="T31" fmla="*/ 690 h 917"/>
                  <a:gd name="T32" fmla="*/ 923 w 980"/>
                  <a:gd name="T33" fmla="*/ 396 h 917"/>
                  <a:gd name="T34" fmla="*/ 718 w 980"/>
                  <a:gd name="T35" fmla="*/ 228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0" h="917">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7" name="Freeform 169"/>
              <p:cNvSpPr>
                <a:spLocks/>
              </p:cNvSpPr>
              <p:nvPr/>
            </p:nvSpPr>
            <p:spPr bwMode="auto">
              <a:xfrm>
                <a:off x="3255" y="538"/>
                <a:ext cx="2612" cy="2224"/>
              </a:xfrm>
              <a:custGeom>
                <a:avLst/>
                <a:gdLst>
                  <a:gd name="T0" fmla="*/ 652 w 962"/>
                  <a:gd name="T1" fmla="*/ 95 h 688"/>
                  <a:gd name="T2" fmla="*/ 328 w 962"/>
                  <a:gd name="T3" fmla="*/ 30 h 688"/>
                  <a:gd name="T4" fmla="*/ 191 w 962"/>
                  <a:gd name="T5" fmla="*/ 83 h 688"/>
                  <a:gd name="T6" fmla="*/ 8 w 962"/>
                  <a:gd name="T7" fmla="*/ 358 h 688"/>
                  <a:gd name="T8" fmla="*/ 615 w 962"/>
                  <a:gd name="T9" fmla="*/ 673 h 688"/>
                  <a:gd name="T10" fmla="*/ 652 w 962"/>
                  <a:gd name="T11" fmla="*/ 95 h 688"/>
                </a:gdLst>
                <a:ahLst/>
                <a:cxnLst>
                  <a:cxn ang="0">
                    <a:pos x="T0" y="T1"/>
                  </a:cxn>
                  <a:cxn ang="0">
                    <a:pos x="T2" y="T3"/>
                  </a:cxn>
                  <a:cxn ang="0">
                    <a:pos x="T4" y="T5"/>
                  </a:cxn>
                  <a:cxn ang="0">
                    <a:pos x="T6" y="T7"/>
                  </a:cxn>
                  <a:cxn ang="0">
                    <a:pos x="T8" y="T9"/>
                  </a:cxn>
                  <a:cxn ang="0">
                    <a:pos x="T10" y="T11"/>
                  </a:cxn>
                </a:cxnLst>
                <a:rect l="0" t="0" r="r" b="b"/>
                <a:pathLst>
                  <a:path w="962" h="688">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8" name="Freeform 170"/>
              <p:cNvSpPr>
                <a:spLocks/>
              </p:cNvSpPr>
              <p:nvPr/>
            </p:nvSpPr>
            <p:spPr bwMode="auto">
              <a:xfrm>
                <a:off x="3817" y="226"/>
                <a:ext cx="1209" cy="655"/>
              </a:xfrm>
              <a:custGeom>
                <a:avLst/>
                <a:gdLst>
                  <a:gd name="T0" fmla="*/ 341 w 420"/>
                  <a:gd name="T1" fmla="*/ 156 h 249"/>
                  <a:gd name="T2" fmla="*/ 255 w 420"/>
                  <a:gd name="T3" fmla="*/ 143 h 249"/>
                  <a:gd name="T4" fmla="*/ 240 w 420"/>
                  <a:gd name="T5" fmla="*/ 44 h 249"/>
                  <a:gd name="T6" fmla="*/ 148 w 420"/>
                  <a:gd name="T7" fmla="*/ 8 h 249"/>
                  <a:gd name="T8" fmla="*/ 112 w 420"/>
                  <a:gd name="T9" fmla="*/ 81 h 249"/>
                  <a:gd name="T10" fmla="*/ 177 w 420"/>
                  <a:gd name="T11" fmla="*/ 140 h 249"/>
                  <a:gd name="T12" fmla="*/ 0 w 420"/>
                  <a:gd name="T13" fmla="*/ 194 h 249"/>
                  <a:gd name="T14" fmla="*/ 95 w 420"/>
                  <a:gd name="T15" fmla="*/ 174 h 249"/>
                  <a:gd name="T16" fmla="*/ 75 w 420"/>
                  <a:gd name="T17" fmla="*/ 223 h 249"/>
                  <a:gd name="T18" fmla="*/ 188 w 420"/>
                  <a:gd name="T19" fmla="*/ 195 h 249"/>
                  <a:gd name="T20" fmla="*/ 285 w 420"/>
                  <a:gd name="T21" fmla="*/ 249 h 249"/>
                  <a:gd name="T22" fmla="*/ 301 w 420"/>
                  <a:gd name="T23" fmla="*/ 187 h 249"/>
                  <a:gd name="T24" fmla="*/ 420 w 420"/>
                  <a:gd name="T25" fmla="*/ 227 h 249"/>
                  <a:gd name="T26" fmla="*/ 341 w 420"/>
                  <a:gd name="T27"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49">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9" name="Freeform 171"/>
              <p:cNvSpPr>
                <a:spLocks/>
              </p:cNvSpPr>
              <p:nvPr/>
            </p:nvSpPr>
            <p:spPr bwMode="auto">
              <a:xfrm>
                <a:off x="4379" y="325"/>
                <a:ext cx="69" cy="329"/>
              </a:xfrm>
              <a:custGeom>
                <a:avLst/>
                <a:gdLst>
                  <a:gd name="T0" fmla="*/ 0 w 29"/>
                  <a:gd name="T1" fmla="*/ 0 h 139"/>
                  <a:gd name="T2" fmla="*/ 15 w 29"/>
                  <a:gd name="T3" fmla="*/ 54 h 139"/>
                  <a:gd name="T4" fmla="*/ 10 w 29"/>
                  <a:gd name="T5" fmla="*/ 139 h 139"/>
                  <a:gd name="T6" fmla="*/ 21 w 29"/>
                  <a:gd name="T7" fmla="*/ 54 h 139"/>
                  <a:gd name="T8" fmla="*/ 0 w 29"/>
                  <a:gd name="T9" fmla="*/ 0 h 139"/>
                </a:gdLst>
                <a:ahLst/>
                <a:cxnLst>
                  <a:cxn ang="0">
                    <a:pos x="T0" y="T1"/>
                  </a:cxn>
                  <a:cxn ang="0">
                    <a:pos x="T2" y="T3"/>
                  </a:cxn>
                  <a:cxn ang="0">
                    <a:pos x="T4" y="T5"/>
                  </a:cxn>
                  <a:cxn ang="0">
                    <a:pos x="T6" y="T7"/>
                  </a:cxn>
                  <a:cxn ang="0">
                    <a:pos x="T8" y="T9"/>
                  </a:cxn>
                </a:cxnLst>
                <a:rect l="0" t="0" r="r" b="b"/>
                <a:pathLst>
                  <a:path w="29" h="139">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0" name="Freeform 172"/>
              <p:cNvSpPr>
                <a:spLocks/>
              </p:cNvSpPr>
              <p:nvPr/>
            </p:nvSpPr>
            <p:spPr bwMode="auto">
              <a:xfrm>
                <a:off x="3817" y="536"/>
                <a:ext cx="425" cy="134"/>
              </a:xfrm>
              <a:custGeom>
                <a:avLst/>
                <a:gdLst>
                  <a:gd name="T0" fmla="*/ 112 w 180"/>
                  <a:gd name="T1" fmla="*/ 1 h 57"/>
                  <a:gd name="T2" fmla="*/ 0 w 180"/>
                  <a:gd name="T3" fmla="*/ 57 h 57"/>
                  <a:gd name="T4" fmla="*/ 99 w 180"/>
                  <a:gd name="T5" fmla="*/ 10 h 57"/>
                  <a:gd name="T6" fmla="*/ 180 w 180"/>
                  <a:gd name="T7" fmla="*/ 12 h 57"/>
                  <a:gd name="T8" fmla="*/ 112 w 180"/>
                  <a:gd name="T9" fmla="*/ 1 h 57"/>
                </a:gdLst>
                <a:ahLst/>
                <a:cxnLst>
                  <a:cxn ang="0">
                    <a:pos x="T0" y="T1"/>
                  </a:cxn>
                  <a:cxn ang="0">
                    <a:pos x="T2" y="T3"/>
                  </a:cxn>
                  <a:cxn ang="0">
                    <a:pos x="T4" y="T5"/>
                  </a:cxn>
                  <a:cxn ang="0">
                    <a:pos x="T6" y="T7"/>
                  </a:cxn>
                  <a:cxn ang="0">
                    <a:pos x="T8" y="T9"/>
                  </a:cxn>
                </a:cxnLst>
                <a:rect l="0" t="0" r="r" b="b"/>
                <a:pathLst>
                  <a:path w="180" h="57">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1" name="Freeform 173"/>
              <p:cNvSpPr>
                <a:spLocks/>
              </p:cNvSpPr>
              <p:nvPr/>
            </p:nvSpPr>
            <p:spPr bwMode="auto">
              <a:xfrm>
                <a:off x="4828" y="848"/>
                <a:ext cx="476" cy="1580"/>
              </a:xfrm>
              <a:custGeom>
                <a:avLst/>
                <a:gdLst>
                  <a:gd name="T0" fmla="*/ 0 w 212"/>
                  <a:gd name="T1" fmla="*/ 0 h 582"/>
                  <a:gd name="T2" fmla="*/ 103 w 212"/>
                  <a:gd name="T3" fmla="*/ 171 h 582"/>
                  <a:gd name="T4" fmla="*/ 12 w 212"/>
                  <a:gd name="T5" fmla="*/ 582 h 582"/>
                  <a:gd name="T6" fmla="*/ 58 w 212"/>
                  <a:gd name="T7" fmla="*/ 555 h 582"/>
                  <a:gd name="T8" fmla="*/ 141 w 212"/>
                  <a:gd name="T9" fmla="*/ 189 h 582"/>
                  <a:gd name="T10" fmla="*/ 0 w 212"/>
                  <a:gd name="T11" fmla="*/ 0 h 582"/>
                </a:gdLst>
                <a:ahLst/>
                <a:cxnLst>
                  <a:cxn ang="0">
                    <a:pos x="T0" y="T1"/>
                  </a:cxn>
                  <a:cxn ang="0">
                    <a:pos x="T2" y="T3"/>
                  </a:cxn>
                  <a:cxn ang="0">
                    <a:pos x="T4" y="T5"/>
                  </a:cxn>
                  <a:cxn ang="0">
                    <a:pos x="T6" y="T7"/>
                  </a:cxn>
                  <a:cxn ang="0">
                    <a:pos x="T8" y="T9"/>
                  </a:cxn>
                  <a:cxn ang="0">
                    <a:pos x="T10" y="T11"/>
                  </a:cxn>
                </a:cxnLst>
                <a:rect l="0" t="0" r="r" b="b"/>
                <a:pathLst>
                  <a:path w="212" h="582">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2" name="Freeform 174"/>
              <p:cNvSpPr>
                <a:spLocks/>
              </p:cNvSpPr>
              <p:nvPr/>
            </p:nvSpPr>
            <p:spPr bwMode="auto">
              <a:xfrm>
                <a:off x="4814" y="840"/>
                <a:ext cx="490" cy="1496"/>
              </a:xfrm>
              <a:custGeom>
                <a:avLst/>
                <a:gdLst>
                  <a:gd name="T0" fmla="*/ 84 w 211"/>
                  <a:gd name="T1" fmla="*/ 55 h 516"/>
                  <a:gd name="T2" fmla="*/ 0 w 211"/>
                  <a:gd name="T3" fmla="*/ 0 h 516"/>
                  <a:gd name="T4" fmla="*/ 133 w 211"/>
                  <a:gd name="T5" fmla="*/ 153 h 516"/>
                  <a:gd name="T6" fmla="*/ 129 w 211"/>
                  <a:gd name="T7" fmla="*/ 515 h 516"/>
                  <a:gd name="T8" fmla="*/ 139 w 211"/>
                  <a:gd name="T9" fmla="*/ 516 h 516"/>
                  <a:gd name="T10" fmla="*/ 156 w 211"/>
                  <a:gd name="T11" fmla="*/ 202 h 516"/>
                  <a:gd name="T12" fmla="*/ 84 w 211"/>
                  <a:gd name="T13" fmla="*/ 55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3" name="Freeform 175"/>
              <p:cNvSpPr>
                <a:spLocks/>
              </p:cNvSpPr>
              <p:nvPr/>
            </p:nvSpPr>
            <p:spPr bwMode="auto">
              <a:xfrm>
                <a:off x="4490" y="916"/>
                <a:ext cx="471" cy="1363"/>
              </a:xfrm>
              <a:custGeom>
                <a:avLst/>
                <a:gdLst>
                  <a:gd name="T0" fmla="*/ 77 w 199"/>
                  <a:gd name="T1" fmla="*/ 0 h 577"/>
                  <a:gd name="T2" fmla="*/ 109 w 199"/>
                  <a:gd name="T3" fmla="*/ 162 h 577"/>
                  <a:gd name="T4" fmla="*/ 0 w 199"/>
                  <a:gd name="T5" fmla="*/ 560 h 577"/>
                  <a:gd name="T6" fmla="*/ 52 w 199"/>
                  <a:gd name="T7" fmla="*/ 577 h 577"/>
                  <a:gd name="T8" fmla="*/ 147 w 199"/>
                  <a:gd name="T9" fmla="*/ 145 h 577"/>
                  <a:gd name="T10" fmla="*/ 77 w 199"/>
                  <a:gd name="T11" fmla="*/ 0 h 577"/>
                </a:gdLst>
                <a:ahLst/>
                <a:cxnLst>
                  <a:cxn ang="0">
                    <a:pos x="T0" y="T1"/>
                  </a:cxn>
                  <a:cxn ang="0">
                    <a:pos x="T2" y="T3"/>
                  </a:cxn>
                  <a:cxn ang="0">
                    <a:pos x="T4" y="T5"/>
                  </a:cxn>
                  <a:cxn ang="0">
                    <a:pos x="T6" y="T7"/>
                  </a:cxn>
                  <a:cxn ang="0">
                    <a:pos x="T8" y="T9"/>
                  </a:cxn>
                  <a:cxn ang="0">
                    <a:pos x="T10" y="T11"/>
                  </a:cxn>
                </a:cxnLst>
                <a:rect l="0" t="0" r="r" b="b"/>
                <a:pathLst>
                  <a:path w="199" h="577">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4" name="Freeform 176"/>
              <p:cNvSpPr>
                <a:spLocks/>
              </p:cNvSpPr>
              <p:nvPr/>
            </p:nvSpPr>
            <p:spPr bwMode="auto">
              <a:xfrm>
                <a:off x="4635" y="897"/>
                <a:ext cx="337" cy="1382"/>
              </a:xfrm>
              <a:custGeom>
                <a:avLst/>
                <a:gdLst>
                  <a:gd name="T0" fmla="*/ 1 w 143"/>
                  <a:gd name="T1" fmla="*/ 0 h 585"/>
                  <a:gd name="T2" fmla="*/ 86 w 143"/>
                  <a:gd name="T3" fmla="*/ 181 h 585"/>
                  <a:gd name="T4" fmla="*/ 0 w 143"/>
                  <a:gd name="T5" fmla="*/ 564 h 585"/>
                  <a:gd name="T6" fmla="*/ 30 w 143"/>
                  <a:gd name="T7" fmla="*/ 546 h 585"/>
                  <a:gd name="T8" fmla="*/ 90 w 143"/>
                  <a:gd name="T9" fmla="*/ 146 h 585"/>
                  <a:gd name="T10" fmla="*/ 1 w 143"/>
                  <a:gd name="T11" fmla="*/ 0 h 585"/>
                </a:gdLst>
                <a:ahLst/>
                <a:cxnLst>
                  <a:cxn ang="0">
                    <a:pos x="T0" y="T1"/>
                  </a:cxn>
                  <a:cxn ang="0">
                    <a:pos x="T2" y="T3"/>
                  </a:cxn>
                  <a:cxn ang="0">
                    <a:pos x="T4" y="T5"/>
                  </a:cxn>
                  <a:cxn ang="0">
                    <a:pos x="T6" y="T7"/>
                  </a:cxn>
                  <a:cxn ang="0">
                    <a:pos x="T8" y="T9"/>
                  </a:cxn>
                  <a:cxn ang="0">
                    <a:pos x="T10" y="T11"/>
                  </a:cxn>
                </a:cxnLst>
                <a:rect l="0" t="0" r="r" b="b"/>
                <a:pathLst>
                  <a:path w="143" h="585">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5" name="Freeform 177"/>
              <p:cNvSpPr>
                <a:spLocks/>
              </p:cNvSpPr>
              <p:nvPr/>
            </p:nvSpPr>
            <p:spPr bwMode="auto">
              <a:xfrm>
                <a:off x="3862" y="852"/>
                <a:ext cx="373" cy="1429"/>
              </a:xfrm>
              <a:custGeom>
                <a:avLst/>
                <a:gdLst>
                  <a:gd name="T0" fmla="*/ 83 w 158"/>
                  <a:gd name="T1" fmla="*/ 475 h 605"/>
                  <a:gd name="T2" fmla="*/ 41 w 158"/>
                  <a:gd name="T3" fmla="*/ 258 h 605"/>
                  <a:gd name="T4" fmla="*/ 41 w 158"/>
                  <a:gd name="T5" fmla="*/ 257 h 605"/>
                  <a:gd name="T6" fmla="*/ 45 w 158"/>
                  <a:gd name="T7" fmla="*/ 109 h 605"/>
                  <a:gd name="T8" fmla="*/ 105 w 158"/>
                  <a:gd name="T9" fmla="*/ 0 h 605"/>
                  <a:gd name="T10" fmla="*/ 26 w 158"/>
                  <a:gd name="T11" fmla="*/ 60 h 605"/>
                  <a:gd name="T12" fmla="*/ 1 w 158"/>
                  <a:gd name="T13" fmla="*/ 205 h 605"/>
                  <a:gd name="T14" fmla="*/ 3 w 158"/>
                  <a:gd name="T15" fmla="*/ 237 h 605"/>
                  <a:gd name="T16" fmla="*/ 0 w 158"/>
                  <a:gd name="T17" fmla="*/ 239 h 605"/>
                  <a:gd name="T18" fmla="*/ 13 w 158"/>
                  <a:gd name="T19" fmla="*/ 398 h 605"/>
                  <a:gd name="T20" fmla="*/ 81 w 158"/>
                  <a:gd name="T21" fmla="*/ 605 h 605"/>
                  <a:gd name="T22" fmla="*/ 158 w 158"/>
                  <a:gd name="T23" fmla="*/ 598 h 605"/>
                  <a:gd name="T24" fmla="*/ 83 w 158"/>
                  <a:gd name="T25" fmla="*/ 47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605">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6" name="Freeform 178"/>
              <p:cNvSpPr>
                <a:spLocks/>
              </p:cNvSpPr>
              <p:nvPr/>
            </p:nvSpPr>
            <p:spPr bwMode="auto">
              <a:xfrm>
                <a:off x="3751" y="826"/>
                <a:ext cx="388" cy="1429"/>
              </a:xfrm>
              <a:custGeom>
                <a:avLst/>
                <a:gdLst>
                  <a:gd name="T0" fmla="*/ 164 w 164"/>
                  <a:gd name="T1" fmla="*/ 4 h 605"/>
                  <a:gd name="T2" fmla="*/ 46 w 164"/>
                  <a:gd name="T3" fmla="*/ 127 h 605"/>
                  <a:gd name="T4" fmla="*/ 110 w 164"/>
                  <a:gd name="T5" fmla="*/ 591 h 605"/>
                  <a:gd name="T6" fmla="*/ 142 w 164"/>
                  <a:gd name="T7" fmla="*/ 597 h 605"/>
                  <a:gd name="T8" fmla="*/ 65 w 164"/>
                  <a:gd name="T9" fmla="*/ 124 h 605"/>
                  <a:gd name="T10" fmla="*/ 164 w 164"/>
                  <a:gd name="T11" fmla="*/ 4 h 605"/>
                </a:gdLst>
                <a:ahLst/>
                <a:cxnLst>
                  <a:cxn ang="0">
                    <a:pos x="T0" y="T1"/>
                  </a:cxn>
                  <a:cxn ang="0">
                    <a:pos x="T2" y="T3"/>
                  </a:cxn>
                  <a:cxn ang="0">
                    <a:pos x="T4" y="T5"/>
                  </a:cxn>
                  <a:cxn ang="0">
                    <a:pos x="T6" y="T7"/>
                  </a:cxn>
                  <a:cxn ang="0">
                    <a:pos x="T8" y="T9"/>
                  </a:cxn>
                  <a:cxn ang="0">
                    <a:pos x="T10" y="T11"/>
                  </a:cxn>
                </a:cxnLst>
                <a:rect l="0" t="0" r="r" b="b"/>
                <a:pathLst>
                  <a:path w="164" h="605">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7" name="Freeform 179"/>
              <p:cNvSpPr>
                <a:spLocks/>
              </p:cNvSpPr>
              <p:nvPr/>
            </p:nvSpPr>
            <p:spPr bwMode="auto">
              <a:xfrm>
                <a:off x="3231" y="748"/>
                <a:ext cx="582" cy="1363"/>
              </a:xfrm>
              <a:custGeom>
                <a:avLst/>
                <a:gdLst>
                  <a:gd name="T0" fmla="*/ 77 w 246"/>
                  <a:gd name="T1" fmla="*/ 389 h 577"/>
                  <a:gd name="T2" fmla="*/ 82 w 246"/>
                  <a:gd name="T3" fmla="*/ 153 h 577"/>
                  <a:gd name="T4" fmla="*/ 224 w 246"/>
                  <a:gd name="T5" fmla="*/ 13 h 577"/>
                  <a:gd name="T6" fmla="*/ 118 w 246"/>
                  <a:gd name="T7" fmla="*/ 33 h 577"/>
                  <a:gd name="T8" fmla="*/ 38 w 246"/>
                  <a:gd name="T9" fmla="*/ 94 h 577"/>
                  <a:gd name="T10" fmla="*/ 30 w 246"/>
                  <a:gd name="T11" fmla="*/ 391 h 577"/>
                  <a:gd name="T12" fmla="*/ 246 w 246"/>
                  <a:gd name="T13" fmla="*/ 573 h 577"/>
                  <a:gd name="T14" fmla="*/ 77 w 246"/>
                  <a:gd name="T15" fmla="*/ 389 h 5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577">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8" name="Freeform 180"/>
              <p:cNvSpPr>
                <a:spLocks/>
              </p:cNvSpPr>
              <p:nvPr/>
            </p:nvSpPr>
            <p:spPr bwMode="auto">
              <a:xfrm>
                <a:off x="3246" y="729"/>
                <a:ext cx="472" cy="1304"/>
              </a:xfrm>
              <a:custGeom>
                <a:avLst/>
                <a:gdLst>
                  <a:gd name="T0" fmla="*/ 200 w 200"/>
                  <a:gd name="T1" fmla="*/ 18 h 552"/>
                  <a:gd name="T2" fmla="*/ 107 w 200"/>
                  <a:gd name="T3" fmla="*/ 30 h 552"/>
                  <a:gd name="T4" fmla="*/ 29 w 200"/>
                  <a:gd name="T5" fmla="*/ 146 h 552"/>
                  <a:gd name="T6" fmla="*/ 16 w 200"/>
                  <a:gd name="T7" fmla="*/ 370 h 552"/>
                  <a:gd name="T8" fmla="*/ 136 w 200"/>
                  <a:gd name="T9" fmla="*/ 552 h 552"/>
                  <a:gd name="T10" fmla="*/ 140 w 200"/>
                  <a:gd name="T11" fmla="*/ 537 h 552"/>
                  <a:gd name="T12" fmla="*/ 50 w 200"/>
                  <a:gd name="T13" fmla="*/ 426 h 552"/>
                  <a:gd name="T14" fmla="*/ 20 w 200"/>
                  <a:gd name="T15" fmla="*/ 298 h 552"/>
                  <a:gd name="T16" fmla="*/ 71 w 200"/>
                  <a:gd name="T17" fmla="*/ 103 h 552"/>
                  <a:gd name="T18" fmla="*/ 200 w 200"/>
                  <a:gd name="T19" fmla="*/ 1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552">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9" name="Freeform 190"/>
              <p:cNvSpPr>
                <a:spLocks/>
              </p:cNvSpPr>
              <p:nvPr/>
            </p:nvSpPr>
            <p:spPr bwMode="auto">
              <a:xfrm>
                <a:off x="437" y="-171"/>
                <a:ext cx="4212" cy="3912"/>
              </a:xfrm>
              <a:custGeom>
                <a:avLst/>
                <a:gdLst>
                  <a:gd name="T0" fmla="*/ 349 w 1783"/>
                  <a:gd name="T1" fmla="*/ 1559 h 1656"/>
                  <a:gd name="T2" fmla="*/ 906 w 1783"/>
                  <a:gd name="T3" fmla="*/ 1645 h 1656"/>
                  <a:gd name="T4" fmla="*/ 1491 w 1783"/>
                  <a:gd name="T5" fmla="*/ 1549 h 1656"/>
                  <a:gd name="T6" fmla="*/ 1698 w 1783"/>
                  <a:gd name="T7" fmla="*/ 1231 h 1656"/>
                  <a:gd name="T8" fmla="*/ 1676 w 1783"/>
                  <a:gd name="T9" fmla="*/ 679 h 1656"/>
                  <a:gd name="T10" fmla="*/ 1292 w 1783"/>
                  <a:gd name="T11" fmla="*/ 365 h 1656"/>
                  <a:gd name="T12" fmla="*/ 1000 w 1783"/>
                  <a:gd name="T13" fmla="*/ 206 h 1656"/>
                  <a:gd name="T14" fmla="*/ 949 w 1783"/>
                  <a:gd name="T15" fmla="*/ 28 h 1656"/>
                  <a:gd name="T16" fmla="*/ 747 w 1783"/>
                  <a:gd name="T17" fmla="*/ 49 h 1656"/>
                  <a:gd name="T18" fmla="*/ 773 w 1783"/>
                  <a:gd name="T19" fmla="*/ 192 h 1656"/>
                  <a:gd name="T20" fmla="*/ 568 w 1783"/>
                  <a:gd name="T21" fmla="*/ 208 h 1656"/>
                  <a:gd name="T22" fmla="*/ 406 w 1783"/>
                  <a:gd name="T23" fmla="*/ 316 h 1656"/>
                  <a:gd name="T24" fmla="*/ 239 w 1783"/>
                  <a:gd name="T25" fmla="*/ 373 h 1656"/>
                  <a:gd name="T26" fmla="*/ 0 w 1783"/>
                  <a:gd name="T27" fmla="*/ 733 h 1656"/>
                  <a:gd name="T28" fmla="*/ 0 w 1783"/>
                  <a:gd name="T29" fmla="*/ 1206 h 1656"/>
                  <a:gd name="T30" fmla="*/ 349 w 1783"/>
                  <a:gd name="T31" fmla="*/ 1559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3" h="1656">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0" name="Freeform 191"/>
              <p:cNvSpPr>
                <a:spLocks/>
              </p:cNvSpPr>
              <p:nvPr/>
            </p:nvSpPr>
            <p:spPr bwMode="auto">
              <a:xfrm>
                <a:off x="506" y="356"/>
                <a:ext cx="4263" cy="3052"/>
              </a:xfrm>
              <a:custGeom>
                <a:avLst/>
                <a:gdLst>
                  <a:gd name="T0" fmla="*/ 1223 w 1805"/>
                  <a:gd name="T1" fmla="*/ 176 h 1292"/>
                  <a:gd name="T2" fmla="*/ 613 w 1805"/>
                  <a:gd name="T3" fmla="*/ 52 h 1292"/>
                  <a:gd name="T4" fmla="*/ 359 w 1805"/>
                  <a:gd name="T5" fmla="*/ 152 h 1292"/>
                  <a:gd name="T6" fmla="*/ 15 w 1805"/>
                  <a:gd name="T7" fmla="*/ 673 h 1292"/>
                  <a:gd name="T8" fmla="*/ 1153 w 1805"/>
                  <a:gd name="T9" fmla="*/ 1263 h 1292"/>
                  <a:gd name="T10" fmla="*/ 1223 w 1805"/>
                  <a:gd name="T11" fmla="*/ 176 h 1292"/>
                </a:gdLst>
                <a:ahLst/>
                <a:cxnLst>
                  <a:cxn ang="0">
                    <a:pos x="T0" y="T1"/>
                  </a:cxn>
                  <a:cxn ang="0">
                    <a:pos x="T2" y="T3"/>
                  </a:cxn>
                  <a:cxn ang="0">
                    <a:pos x="T4" y="T5"/>
                  </a:cxn>
                  <a:cxn ang="0">
                    <a:pos x="T6" y="T7"/>
                  </a:cxn>
                  <a:cxn ang="0">
                    <a:pos x="T8" y="T9"/>
                  </a:cxn>
                  <a:cxn ang="0">
                    <a:pos x="T10" y="T11"/>
                  </a:cxn>
                </a:cxnLst>
                <a:rect l="0" t="0" r="r" b="b"/>
                <a:pathLst>
                  <a:path w="1805" h="1292">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1" name="Freeform 192"/>
              <p:cNvSpPr>
                <a:spLocks/>
              </p:cNvSpPr>
              <p:nvPr/>
            </p:nvSpPr>
            <p:spPr bwMode="auto">
              <a:xfrm>
                <a:off x="1559" y="-126"/>
                <a:ext cx="1861" cy="1007"/>
              </a:xfrm>
              <a:custGeom>
                <a:avLst/>
                <a:gdLst>
                  <a:gd name="T0" fmla="*/ 638 w 788"/>
                  <a:gd name="T1" fmla="*/ 254 h 426"/>
                  <a:gd name="T2" fmla="*/ 477 w 788"/>
                  <a:gd name="T3" fmla="*/ 227 h 426"/>
                  <a:gd name="T4" fmla="*/ 450 w 788"/>
                  <a:gd name="T5" fmla="*/ 42 h 426"/>
                  <a:gd name="T6" fmla="*/ 311 w 788"/>
                  <a:gd name="T7" fmla="*/ 46 h 426"/>
                  <a:gd name="T8" fmla="*/ 331 w 788"/>
                  <a:gd name="T9" fmla="*/ 223 h 426"/>
                  <a:gd name="T10" fmla="*/ 0 w 788"/>
                  <a:gd name="T11" fmla="*/ 323 h 426"/>
                  <a:gd name="T12" fmla="*/ 178 w 788"/>
                  <a:gd name="T13" fmla="*/ 286 h 426"/>
                  <a:gd name="T14" fmla="*/ 141 w 788"/>
                  <a:gd name="T15" fmla="*/ 378 h 426"/>
                  <a:gd name="T16" fmla="*/ 352 w 788"/>
                  <a:gd name="T17" fmla="*/ 324 h 426"/>
                  <a:gd name="T18" fmla="*/ 535 w 788"/>
                  <a:gd name="T19" fmla="*/ 426 h 426"/>
                  <a:gd name="T20" fmla="*/ 565 w 788"/>
                  <a:gd name="T21" fmla="*/ 311 h 426"/>
                  <a:gd name="T22" fmla="*/ 788 w 788"/>
                  <a:gd name="T23" fmla="*/ 387 h 426"/>
                  <a:gd name="T24" fmla="*/ 638 w 788"/>
                  <a:gd name="T25" fmla="*/ 25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426">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2" name="Freeform 193"/>
              <p:cNvSpPr>
                <a:spLocks/>
              </p:cNvSpPr>
              <p:nvPr/>
            </p:nvSpPr>
            <p:spPr bwMode="auto">
              <a:xfrm>
                <a:off x="2610" y="-43"/>
                <a:ext cx="132" cy="609"/>
              </a:xfrm>
              <a:custGeom>
                <a:avLst/>
                <a:gdLst>
                  <a:gd name="T0" fmla="*/ 0 w 56"/>
                  <a:gd name="T1" fmla="*/ 0 h 258"/>
                  <a:gd name="T2" fmla="*/ 28 w 56"/>
                  <a:gd name="T3" fmla="*/ 103 h 258"/>
                  <a:gd name="T4" fmla="*/ 19 w 56"/>
                  <a:gd name="T5" fmla="*/ 258 h 258"/>
                  <a:gd name="T6" fmla="*/ 41 w 56"/>
                  <a:gd name="T7" fmla="*/ 100 h 258"/>
                  <a:gd name="T8" fmla="*/ 0 w 56"/>
                  <a:gd name="T9" fmla="*/ 0 h 258"/>
                </a:gdLst>
                <a:ahLst/>
                <a:cxnLst>
                  <a:cxn ang="0">
                    <a:pos x="T0" y="T1"/>
                  </a:cxn>
                  <a:cxn ang="0">
                    <a:pos x="T2" y="T3"/>
                  </a:cxn>
                  <a:cxn ang="0">
                    <a:pos x="T4" y="T5"/>
                  </a:cxn>
                  <a:cxn ang="0">
                    <a:pos x="T6" y="T7"/>
                  </a:cxn>
                  <a:cxn ang="0">
                    <a:pos x="T8" y="T9"/>
                  </a:cxn>
                </a:cxnLst>
                <a:rect l="0" t="0" r="r" b="b"/>
                <a:pathLst>
                  <a:path w="56" h="258">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3" name="Freeform 194"/>
              <p:cNvSpPr>
                <a:spLocks/>
              </p:cNvSpPr>
              <p:nvPr/>
            </p:nvSpPr>
            <p:spPr bwMode="auto">
              <a:xfrm>
                <a:off x="1559" y="344"/>
                <a:ext cx="798" cy="267"/>
              </a:xfrm>
              <a:custGeom>
                <a:avLst/>
                <a:gdLst>
                  <a:gd name="T0" fmla="*/ 208 w 338"/>
                  <a:gd name="T1" fmla="*/ 2 h 113"/>
                  <a:gd name="T2" fmla="*/ 0 w 338"/>
                  <a:gd name="T3" fmla="*/ 113 h 113"/>
                  <a:gd name="T4" fmla="*/ 184 w 338"/>
                  <a:gd name="T5" fmla="*/ 19 h 113"/>
                  <a:gd name="T6" fmla="*/ 338 w 338"/>
                  <a:gd name="T7" fmla="*/ 22 h 113"/>
                  <a:gd name="T8" fmla="*/ 208 w 338"/>
                  <a:gd name="T9" fmla="*/ 2 h 113"/>
                </a:gdLst>
                <a:ahLst/>
                <a:cxnLst>
                  <a:cxn ang="0">
                    <a:pos x="T0" y="T1"/>
                  </a:cxn>
                  <a:cxn ang="0">
                    <a:pos x="T2" y="T3"/>
                  </a:cxn>
                  <a:cxn ang="0">
                    <a:pos x="T4" y="T5"/>
                  </a:cxn>
                  <a:cxn ang="0">
                    <a:pos x="T6" y="T7"/>
                  </a:cxn>
                  <a:cxn ang="0">
                    <a:pos x="T8" y="T9"/>
                  </a:cxn>
                </a:cxnLst>
                <a:rect l="0" t="0" r="r" b="b"/>
                <a:pathLst>
                  <a:path w="338" h="113">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4" name="Freeform 195"/>
              <p:cNvSpPr>
                <a:spLocks/>
              </p:cNvSpPr>
              <p:nvPr/>
            </p:nvSpPr>
            <p:spPr bwMode="auto">
              <a:xfrm>
                <a:off x="3484" y="3507"/>
                <a:ext cx="45" cy="26"/>
              </a:xfrm>
              <a:custGeom>
                <a:avLst/>
                <a:gdLst>
                  <a:gd name="T0" fmla="*/ 19 w 19"/>
                  <a:gd name="T1" fmla="*/ 0 h 11"/>
                  <a:gd name="T2" fmla="*/ 0 w 19"/>
                  <a:gd name="T3" fmla="*/ 11 h 11"/>
                  <a:gd name="T4" fmla="*/ 19 w 19"/>
                  <a:gd name="T5" fmla="*/ 0 h 11"/>
                </a:gdLst>
                <a:ahLst/>
                <a:cxnLst>
                  <a:cxn ang="0">
                    <a:pos x="T0" y="T1"/>
                  </a:cxn>
                  <a:cxn ang="0">
                    <a:pos x="T2" y="T3"/>
                  </a:cxn>
                  <a:cxn ang="0">
                    <a:pos x="T4" y="T5"/>
                  </a:cxn>
                </a:cxnLst>
                <a:rect l="0" t="0" r="r" b="b"/>
                <a:pathLst>
                  <a:path w="19" h="11">
                    <a:moveTo>
                      <a:pt x="19" y="0"/>
                    </a:moveTo>
                    <a:cubicBezTo>
                      <a:pt x="13" y="3"/>
                      <a:pt x="7" y="6"/>
                      <a:pt x="0" y="11"/>
                    </a:cubicBezTo>
                    <a:cubicBezTo>
                      <a:pt x="0" y="11"/>
                      <a:pt x="7" y="7"/>
                      <a:pt x="19"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5" name="Freeform 196"/>
              <p:cNvSpPr>
                <a:spLocks/>
              </p:cNvSpPr>
              <p:nvPr/>
            </p:nvSpPr>
            <p:spPr bwMode="auto">
              <a:xfrm>
                <a:off x="3456" y="937"/>
                <a:ext cx="940" cy="2570"/>
              </a:xfrm>
              <a:custGeom>
                <a:avLst/>
                <a:gdLst>
                  <a:gd name="T0" fmla="*/ 0 w 398"/>
                  <a:gd name="T1" fmla="*/ 0 h 1088"/>
                  <a:gd name="T2" fmla="*/ 194 w 398"/>
                  <a:gd name="T3" fmla="*/ 319 h 1088"/>
                  <a:gd name="T4" fmla="*/ 31 w 398"/>
                  <a:gd name="T5" fmla="*/ 1088 h 1088"/>
                  <a:gd name="T6" fmla="*/ 108 w 398"/>
                  <a:gd name="T7" fmla="*/ 1040 h 1088"/>
                  <a:gd name="T8" fmla="*/ 264 w 398"/>
                  <a:gd name="T9" fmla="*/ 353 h 1088"/>
                  <a:gd name="T10" fmla="*/ 0 w 398"/>
                  <a:gd name="T11" fmla="*/ 0 h 1088"/>
                </a:gdLst>
                <a:ahLst/>
                <a:cxnLst>
                  <a:cxn ang="0">
                    <a:pos x="T0" y="T1"/>
                  </a:cxn>
                  <a:cxn ang="0">
                    <a:pos x="T2" y="T3"/>
                  </a:cxn>
                  <a:cxn ang="0">
                    <a:pos x="T4" y="T5"/>
                  </a:cxn>
                  <a:cxn ang="0">
                    <a:pos x="T6" y="T7"/>
                  </a:cxn>
                  <a:cxn ang="0">
                    <a:pos x="T8" y="T9"/>
                  </a:cxn>
                  <a:cxn ang="0">
                    <a:pos x="T10" y="T11"/>
                  </a:cxn>
                </a:cxnLst>
                <a:rect l="0" t="0" r="r" b="b"/>
                <a:pathLst>
                  <a:path w="398" h="1088">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6" name="Freeform 197"/>
              <p:cNvSpPr>
                <a:spLocks/>
              </p:cNvSpPr>
              <p:nvPr/>
            </p:nvSpPr>
            <p:spPr bwMode="auto">
              <a:xfrm>
                <a:off x="2825" y="1060"/>
                <a:ext cx="877" cy="2553"/>
              </a:xfrm>
              <a:custGeom>
                <a:avLst/>
                <a:gdLst>
                  <a:gd name="T0" fmla="*/ 144 w 371"/>
                  <a:gd name="T1" fmla="*/ 0 h 1081"/>
                  <a:gd name="T2" fmla="*/ 203 w 371"/>
                  <a:gd name="T3" fmla="*/ 302 h 1081"/>
                  <a:gd name="T4" fmla="*/ 0 w 371"/>
                  <a:gd name="T5" fmla="*/ 1051 h 1081"/>
                  <a:gd name="T6" fmla="*/ 98 w 371"/>
                  <a:gd name="T7" fmla="*/ 1081 h 1081"/>
                  <a:gd name="T8" fmla="*/ 277 w 371"/>
                  <a:gd name="T9" fmla="*/ 270 h 1081"/>
                  <a:gd name="T10" fmla="*/ 144 w 371"/>
                  <a:gd name="T11" fmla="*/ 0 h 1081"/>
                </a:gdLst>
                <a:ahLst/>
                <a:cxnLst>
                  <a:cxn ang="0">
                    <a:pos x="T0" y="T1"/>
                  </a:cxn>
                  <a:cxn ang="0">
                    <a:pos x="T2" y="T3"/>
                  </a:cxn>
                  <a:cxn ang="0">
                    <a:pos x="T4" y="T5"/>
                  </a:cxn>
                  <a:cxn ang="0">
                    <a:pos x="T6" y="T7"/>
                  </a:cxn>
                  <a:cxn ang="0">
                    <a:pos x="T8" y="T9"/>
                  </a:cxn>
                  <a:cxn ang="0">
                    <a:pos x="T10" y="T11"/>
                  </a:cxn>
                </a:cxnLst>
                <a:rect l="0" t="0" r="r" b="b"/>
                <a:pathLst>
                  <a:path w="371" h="1081">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7" name="Freeform 198"/>
              <p:cNvSpPr>
                <a:spLocks/>
              </p:cNvSpPr>
              <p:nvPr/>
            </p:nvSpPr>
            <p:spPr bwMode="auto">
              <a:xfrm>
                <a:off x="2294" y="-34"/>
                <a:ext cx="340" cy="123"/>
              </a:xfrm>
              <a:custGeom>
                <a:avLst/>
                <a:gdLst>
                  <a:gd name="T0" fmla="*/ 92 w 144"/>
                  <a:gd name="T1" fmla="*/ 42 h 52"/>
                  <a:gd name="T2" fmla="*/ 0 w 144"/>
                  <a:gd name="T3" fmla="*/ 3 h 52"/>
                  <a:gd name="T4" fmla="*/ 8 w 144"/>
                  <a:gd name="T5" fmla="*/ 17 h 52"/>
                  <a:gd name="T6" fmla="*/ 85 w 144"/>
                  <a:gd name="T7" fmla="*/ 52 h 52"/>
                  <a:gd name="T8" fmla="*/ 144 w 144"/>
                  <a:gd name="T9" fmla="*/ 15 h 52"/>
                  <a:gd name="T10" fmla="*/ 137 w 144"/>
                  <a:gd name="T11" fmla="*/ 0 h 52"/>
                  <a:gd name="T12" fmla="*/ 92 w 144"/>
                  <a:gd name="T13" fmla="*/ 42 h 52"/>
                </a:gdLst>
                <a:ahLst/>
                <a:cxnLst>
                  <a:cxn ang="0">
                    <a:pos x="T0" y="T1"/>
                  </a:cxn>
                  <a:cxn ang="0">
                    <a:pos x="T2" y="T3"/>
                  </a:cxn>
                  <a:cxn ang="0">
                    <a:pos x="T4" y="T5"/>
                  </a:cxn>
                  <a:cxn ang="0">
                    <a:pos x="T6" y="T7"/>
                  </a:cxn>
                  <a:cxn ang="0">
                    <a:pos x="T8" y="T9"/>
                  </a:cxn>
                  <a:cxn ang="0">
                    <a:pos x="T10" y="T11"/>
                  </a:cxn>
                  <a:cxn ang="0">
                    <a:pos x="T12" y="T13"/>
                  </a:cxn>
                </a:cxnLst>
                <a:rect l="0" t="0" r="r" b="b"/>
                <a:pathLst>
                  <a:path w="144" h="52">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8" name="Freeform 199"/>
              <p:cNvSpPr>
                <a:spLocks/>
              </p:cNvSpPr>
              <p:nvPr/>
            </p:nvSpPr>
            <p:spPr bwMode="auto">
              <a:xfrm>
                <a:off x="513" y="772"/>
                <a:ext cx="3831" cy="2813"/>
              </a:xfrm>
              <a:custGeom>
                <a:avLst/>
                <a:gdLst>
                  <a:gd name="T0" fmla="*/ 1527 w 1622"/>
                  <a:gd name="T1" fmla="*/ 442 h 1191"/>
                  <a:gd name="T2" fmla="*/ 1393 w 1622"/>
                  <a:gd name="T3" fmla="*/ 165 h 1191"/>
                  <a:gd name="T4" fmla="*/ 1233 w 1622"/>
                  <a:gd name="T5" fmla="*/ 61 h 1191"/>
                  <a:gd name="T6" fmla="*/ 1485 w 1622"/>
                  <a:gd name="T7" fmla="*/ 347 h 1191"/>
                  <a:gd name="T8" fmla="*/ 1495 w 1622"/>
                  <a:gd name="T9" fmla="*/ 984 h 1191"/>
                  <a:gd name="T10" fmla="*/ 1352 w 1622"/>
                  <a:gd name="T11" fmla="*/ 1097 h 1191"/>
                  <a:gd name="T12" fmla="*/ 1145 w 1622"/>
                  <a:gd name="T13" fmla="*/ 1144 h 1191"/>
                  <a:gd name="T14" fmla="*/ 1150 w 1622"/>
                  <a:gd name="T15" fmla="*/ 1135 h 1191"/>
                  <a:gd name="T16" fmla="*/ 1264 w 1622"/>
                  <a:gd name="T17" fmla="*/ 380 h 1191"/>
                  <a:gd name="T18" fmla="*/ 1095 w 1622"/>
                  <a:gd name="T19" fmla="*/ 106 h 1191"/>
                  <a:gd name="T20" fmla="*/ 1257 w 1622"/>
                  <a:gd name="T21" fmla="*/ 444 h 1191"/>
                  <a:gd name="T22" fmla="*/ 1108 w 1622"/>
                  <a:gd name="T23" fmla="*/ 1149 h 1191"/>
                  <a:gd name="T24" fmla="*/ 1091 w 1622"/>
                  <a:gd name="T25" fmla="*/ 1150 h 1191"/>
                  <a:gd name="T26" fmla="*/ 799 w 1622"/>
                  <a:gd name="T27" fmla="*/ 1154 h 1191"/>
                  <a:gd name="T28" fmla="*/ 634 w 1622"/>
                  <a:gd name="T29" fmla="*/ 1150 h 1191"/>
                  <a:gd name="T30" fmla="*/ 511 w 1622"/>
                  <a:gd name="T31" fmla="*/ 284 h 1191"/>
                  <a:gd name="T32" fmla="*/ 698 w 1622"/>
                  <a:gd name="T33" fmla="*/ 60 h 1191"/>
                  <a:gd name="T34" fmla="*/ 476 w 1622"/>
                  <a:gd name="T35" fmla="*/ 289 h 1191"/>
                  <a:gd name="T36" fmla="*/ 586 w 1622"/>
                  <a:gd name="T37" fmla="*/ 1146 h 1191"/>
                  <a:gd name="T38" fmla="*/ 449 w 1622"/>
                  <a:gd name="T39" fmla="*/ 1113 h 1191"/>
                  <a:gd name="T40" fmla="*/ 236 w 1622"/>
                  <a:gd name="T41" fmla="*/ 986 h 1191"/>
                  <a:gd name="T42" fmla="*/ 94 w 1622"/>
                  <a:gd name="T43" fmla="*/ 801 h 1191"/>
                  <a:gd name="T44" fmla="*/ 39 w 1622"/>
                  <a:gd name="T45" fmla="*/ 558 h 1191"/>
                  <a:gd name="T46" fmla="*/ 132 w 1622"/>
                  <a:gd name="T47" fmla="*/ 192 h 1191"/>
                  <a:gd name="T48" fmla="*/ 376 w 1622"/>
                  <a:gd name="T49" fmla="*/ 33 h 1191"/>
                  <a:gd name="T50" fmla="*/ 200 w 1622"/>
                  <a:gd name="T51" fmla="*/ 55 h 1191"/>
                  <a:gd name="T52" fmla="*/ 57 w 1622"/>
                  <a:gd name="T53" fmla="*/ 273 h 1191"/>
                  <a:gd name="T54" fmla="*/ 30 w 1622"/>
                  <a:gd name="T55" fmla="*/ 694 h 1191"/>
                  <a:gd name="T56" fmla="*/ 198 w 1622"/>
                  <a:gd name="T57" fmla="*/ 987 h 1191"/>
                  <a:gd name="T58" fmla="*/ 195 w 1622"/>
                  <a:gd name="T59" fmla="*/ 989 h 1191"/>
                  <a:gd name="T60" fmla="*/ 482 w 1622"/>
                  <a:gd name="T61" fmla="*/ 1154 h 1191"/>
                  <a:gd name="T62" fmla="*/ 860 w 1622"/>
                  <a:gd name="T63" fmla="*/ 1187 h 1191"/>
                  <a:gd name="T64" fmla="*/ 1168 w 1622"/>
                  <a:gd name="T65" fmla="*/ 1174 h 1191"/>
                  <a:gd name="T66" fmla="*/ 1442 w 1622"/>
                  <a:gd name="T67" fmla="*/ 1093 h 1191"/>
                  <a:gd name="T68" fmla="*/ 1604 w 1622"/>
                  <a:gd name="T69" fmla="*/ 833 h 1191"/>
                  <a:gd name="T70" fmla="*/ 1622 w 1622"/>
                  <a:gd name="T71" fmla="*/ 741 h 1191"/>
                  <a:gd name="T72" fmla="*/ 1546 w 1622"/>
                  <a:gd name="T73" fmla="*/ 896 h 1191"/>
                  <a:gd name="T74" fmla="*/ 1527 w 1622"/>
                  <a:gd name="T75" fmla="*/ 442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22" h="1191">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9" name="Freeform 214"/>
              <p:cNvSpPr>
                <a:spLocks/>
              </p:cNvSpPr>
              <p:nvPr/>
            </p:nvSpPr>
            <p:spPr bwMode="auto">
              <a:xfrm>
                <a:off x="1408" y="1313"/>
                <a:ext cx="4828" cy="3361"/>
              </a:xfrm>
              <a:custGeom>
                <a:avLst/>
                <a:gdLst>
                  <a:gd name="T0" fmla="*/ 1990 w 2044"/>
                  <a:gd name="T1" fmla="*/ 928 h 1423"/>
                  <a:gd name="T2" fmla="*/ 1718 w 2044"/>
                  <a:gd name="T3" fmla="*/ 486 h 1423"/>
                  <a:gd name="T4" fmla="*/ 1530 w 2044"/>
                  <a:gd name="T5" fmla="*/ 423 h 1423"/>
                  <a:gd name="T6" fmla="*/ 1349 w 2044"/>
                  <a:gd name="T7" fmla="*/ 302 h 1423"/>
                  <a:gd name="T8" fmla="*/ 1121 w 2044"/>
                  <a:gd name="T9" fmla="*/ 283 h 1423"/>
                  <a:gd name="T10" fmla="*/ 1122 w 2044"/>
                  <a:gd name="T11" fmla="*/ 200 h 1423"/>
                  <a:gd name="T12" fmla="*/ 1237 w 2044"/>
                  <a:gd name="T13" fmla="*/ 260 h 1423"/>
                  <a:gd name="T14" fmla="*/ 1158 w 2044"/>
                  <a:gd name="T15" fmla="*/ 20 h 1423"/>
                  <a:gd name="T16" fmla="*/ 924 w 2044"/>
                  <a:gd name="T17" fmla="*/ 101 h 1423"/>
                  <a:gd name="T18" fmla="*/ 867 w 2044"/>
                  <a:gd name="T19" fmla="*/ 299 h 1423"/>
                  <a:gd name="T20" fmla="*/ 541 w 2044"/>
                  <a:gd name="T21" fmla="*/ 476 h 1423"/>
                  <a:gd name="T22" fmla="*/ 113 w 2044"/>
                  <a:gd name="T23" fmla="*/ 829 h 1423"/>
                  <a:gd name="T24" fmla="*/ 82 w 2044"/>
                  <a:gd name="T25" fmla="*/ 1423 h 1423"/>
                  <a:gd name="T26" fmla="*/ 1980 w 2044"/>
                  <a:gd name="T27" fmla="*/ 1423 h 1423"/>
                  <a:gd name="T28" fmla="*/ 2011 w 2044"/>
                  <a:gd name="T29" fmla="*/ 1347 h 1423"/>
                  <a:gd name="T30" fmla="*/ 1990 w 2044"/>
                  <a:gd name="T31" fmla="*/ 928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423">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0" name="Freeform 215"/>
              <p:cNvSpPr>
                <a:spLocks/>
              </p:cNvSpPr>
              <p:nvPr/>
            </p:nvSpPr>
            <p:spPr bwMode="auto">
              <a:xfrm>
                <a:off x="1559" y="2099"/>
                <a:ext cx="4424" cy="2575"/>
              </a:xfrm>
              <a:custGeom>
                <a:avLst/>
                <a:gdLst>
                  <a:gd name="T0" fmla="*/ 1869 w 1873"/>
                  <a:gd name="T1" fmla="*/ 755 h 1090"/>
                  <a:gd name="T2" fmla="*/ 1488 w 1873"/>
                  <a:gd name="T3" fmla="*/ 173 h 1090"/>
                  <a:gd name="T4" fmla="*/ 1203 w 1873"/>
                  <a:gd name="T5" fmla="*/ 61 h 1090"/>
                  <a:gd name="T6" fmla="*/ 522 w 1873"/>
                  <a:gd name="T7" fmla="*/ 198 h 1090"/>
                  <a:gd name="T8" fmla="*/ 148 w 1873"/>
                  <a:gd name="T9" fmla="*/ 1090 h 1090"/>
                  <a:gd name="T10" fmla="*/ 1801 w 1873"/>
                  <a:gd name="T11" fmla="*/ 1090 h 1090"/>
                  <a:gd name="T12" fmla="*/ 1869 w 1873"/>
                  <a:gd name="T13" fmla="*/ 755 h 1090"/>
                </a:gdLst>
                <a:ahLst/>
                <a:cxnLst>
                  <a:cxn ang="0">
                    <a:pos x="T0" y="T1"/>
                  </a:cxn>
                  <a:cxn ang="0">
                    <a:pos x="T2" y="T3"/>
                  </a:cxn>
                  <a:cxn ang="0">
                    <a:pos x="T4" y="T5"/>
                  </a:cxn>
                  <a:cxn ang="0">
                    <a:pos x="T6" y="T7"/>
                  </a:cxn>
                  <a:cxn ang="0">
                    <a:pos x="T8" y="T9"/>
                  </a:cxn>
                  <a:cxn ang="0">
                    <a:pos x="T10" y="T11"/>
                  </a:cxn>
                  <a:cxn ang="0">
                    <a:pos x="T12" y="T13"/>
                  </a:cxn>
                </a:cxnLst>
                <a:rect l="0" t="0" r="r" b="b"/>
                <a:pathLst>
                  <a:path w="1873" h="109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1" name="Freeform 216"/>
              <p:cNvSpPr>
                <a:spLocks/>
              </p:cNvSpPr>
              <p:nvPr/>
            </p:nvSpPr>
            <p:spPr bwMode="auto">
              <a:xfrm>
                <a:off x="2761" y="1407"/>
                <a:ext cx="2079" cy="1236"/>
              </a:xfrm>
              <a:custGeom>
                <a:avLst/>
                <a:gdLst>
                  <a:gd name="T0" fmla="*/ 880 w 880"/>
                  <a:gd name="T1" fmla="*/ 407 h 523"/>
                  <a:gd name="T2" fmla="*/ 509 w 880"/>
                  <a:gd name="T3" fmla="*/ 296 h 523"/>
                  <a:gd name="T4" fmla="*/ 646 w 880"/>
                  <a:gd name="T5" fmla="*/ 171 h 523"/>
                  <a:gd name="T6" fmla="*/ 569 w 880"/>
                  <a:gd name="T7" fmla="*/ 15 h 523"/>
                  <a:gd name="T8" fmla="*/ 377 w 880"/>
                  <a:gd name="T9" fmla="*/ 94 h 523"/>
                  <a:gd name="T10" fmla="*/ 346 w 880"/>
                  <a:gd name="T11" fmla="*/ 300 h 523"/>
                  <a:gd name="T12" fmla="*/ 168 w 880"/>
                  <a:gd name="T13" fmla="*/ 330 h 523"/>
                  <a:gd name="T14" fmla="*/ 0 w 880"/>
                  <a:gd name="T15" fmla="*/ 478 h 523"/>
                  <a:gd name="T16" fmla="*/ 248 w 880"/>
                  <a:gd name="T17" fmla="*/ 393 h 523"/>
                  <a:gd name="T18" fmla="*/ 283 w 880"/>
                  <a:gd name="T19" fmla="*/ 523 h 523"/>
                  <a:gd name="T20" fmla="*/ 486 w 880"/>
                  <a:gd name="T21" fmla="*/ 408 h 523"/>
                  <a:gd name="T22" fmla="*/ 722 w 880"/>
                  <a:gd name="T23" fmla="*/ 468 h 523"/>
                  <a:gd name="T24" fmla="*/ 681 w 880"/>
                  <a:gd name="T25" fmla="*/ 367 h 523"/>
                  <a:gd name="T26" fmla="*/ 880 w 880"/>
                  <a:gd name="T27" fmla="*/ 407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0" h="523">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2" name="Freeform 217"/>
              <p:cNvSpPr>
                <a:spLocks/>
              </p:cNvSpPr>
              <p:nvPr/>
            </p:nvSpPr>
            <p:spPr bwMode="auto">
              <a:xfrm>
                <a:off x="3520" y="1618"/>
                <a:ext cx="141" cy="682"/>
              </a:xfrm>
              <a:custGeom>
                <a:avLst/>
                <a:gdLst>
                  <a:gd name="T0" fmla="*/ 60 w 60"/>
                  <a:gd name="T1" fmla="*/ 0 h 289"/>
                  <a:gd name="T2" fmla="*/ 16 w 60"/>
                  <a:gd name="T3" fmla="*/ 113 h 289"/>
                  <a:gd name="T4" fmla="*/ 40 w 60"/>
                  <a:gd name="T5" fmla="*/ 289 h 289"/>
                  <a:gd name="T6" fmla="*/ 30 w 60"/>
                  <a:gd name="T7" fmla="*/ 115 h 289"/>
                  <a:gd name="T8" fmla="*/ 60 w 60"/>
                  <a:gd name="T9" fmla="*/ 0 h 289"/>
                </a:gdLst>
                <a:ahLst/>
                <a:cxnLst>
                  <a:cxn ang="0">
                    <a:pos x="T0" y="T1"/>
                  </a:cxn>
                  <a:cxn ang="0">
                    <a:pos x="T2" y="T3"/>
                  </a:cxn>
                  <a:cxn ang="0">
                    <a:pos x="T4" y="T5"/>
                  </a:cxn>
                  <a:cxn ang="0">
                    <a:pos x="T6" y="T7"/>
                  </a:cxn>
                  <a:cxn ang="0">
                    <a:pos x="T8" y="T9"/>
                  </a:cxn>
                </a:cxnLst>
                <a:rect l="0" t="0" r="r" b="b"/>
                <a:pathLst>
                  <a:path w="60" h="289">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3" name="Freeform 218"/>
              <p:cNvSpPr>
                <a:spLocks/>
              </p:cNvSpPr>
              <p:nvPr/>
            </p:nvSpPr>
            <p:spPr bwMode="auto">
              <a:xfrm>
                <a:off x="3947" y="2057"/>
                <a:ext cx="893" cy="290"/>
              </a:xfrm>
              <a:custGeom>
                <a:avLst/>
                <a:gdLst>
                  <a:gd name="T0" fmla="*/ 143 w 378"/>
                  <a:gd name="T1" fmla="*/ 2 h 123"/>
                  <a:gd name="T2" fmla="*/ 0 w 378"/>
                  <a:gd name="T3" fmla="*/ 24 h 123"/>
                  <a:gd name="T4" fmla="*/ 172 w 378"/>
                  <a:gd name="T5" fmla="*/ 21 h 123"/>
                  <a:gd name="T6" fmla="*/ 378 w 378"/>
                  <a:gd name="T7" fmla="*/ 123 h 123"/>
                  <a:gd name="T8" fmla="*/ 143 w 378"/>
                  <a:gd name="T9" fmla="*/ 2 h 123"/>
                </a:gdLst>
                <a:ahLst/>
                <a:cxnLst>
                  <a:cxn ang="0">
                    <a:pos x="T0" y="T1"/>
                  </a:cxn>
                  <a:cxn ang="0">
                    <a:pos x="T2" y="T3"/>
                  </a:cxn>
                  <a:cxn ang="0">
                    <a:pos x="T4" y="T5"/>
                  </a:cxn>
                  <a:cxn ang="0">
                    <a:pos x="T6" y="T7"/>
                  </a:cxn>
                  <a:cxn ang="0">
                    <a:pos x="T8" y="T9"/>
                  </a:cxn>
                </a:cxnLst>
                <a:rect l="0" t="0" r="r" b="b"/>
                <a:pathLst>
                  <a:path w="378" h="123">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4" name="Freeform 219"/>
              <p:cNvSpPr>
                <a:spLocks/>
              </p:cNvSpPr>
              <p:nvPr/>
            </p:nvSpPr>
            <p:spPr bwMode="auto">
              <a:xfrm>
                <a:off x="1970" y="2567"/>
                <a:ext cx="808" cy="2107"/>
              </a:xfrm>
              <a:custGeom>
                <a:avLst/>
                <a:gdLst>
                  <a:gd name="T0" fmla="*/ 126 w 342"/>
                  <a:gd name="T1" fmla="*/ 357 h 892"/>
                  <a:gd name="T2" fmla="*/ 342 w 342"/>
                  <a:gd name="T3" fmla="*/ 0 h 892"/>
                  <a:gd name="T4" fmla="*/ 48 w 342"/>
                  <a:gd name="T5" fmla="*/ 393 h 892"/>
                  <a:gd name="T6" fmla="*/ 24 w 342"/>
                  <a:gd name="T7" fmla="*/ 892 h 892"/>
                  <a:gd name="T8" fmla="*/ 112 w 342"/>
                  <a:gd name="T9" fmla="*/ 892 h 892"/>
                  <a:gd name="T10" fmla="*/ 126 w 342"/>
                  <a:gd name="T11" fmla="*/ 357 h 892"/>
                </a:gdLst>
                <a:ahLst/>
                <a:cxnLst>
                  <a:cxn ang="0">
                    <a:pos x="T0" y="T1"/>
                  </a:cxn>
                  <a:cxn ang="0">
                    <a:pos x="T2" y="T3"/>
                  </a:cxn>
                  <a:cxn ang="0">
                    <a:pos x="T4" y="T5"/>
                  </a:cxn>
                  <a:cxn ang="0">
                    <a:pos x="T6" y="T7"/>
                  </a:cxn>
                  <a:cxn ang="0">
                    <a:pos x="T8" y="T9"/>
                  </a:cxn>
                  <a:cxn ang="0">
                    <a:pos x="T10" y="T11"/>
                  </a:cxn>
                </a:cxnLst>
                <a:rect l="0" t="0" r="r" b="b"/>
                <a:pathLst>
                  <a:path w="342" h="892">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5" name="Freeform 220"/>
              <p:cNvSpPr>
                <a:spLocks/>
              </p:cNvSpPr>
              <p:nvPr/>
            </p:nvSpPr>
            <p:spPr bwMode="auto">
              <a:xfrm>
                <a:off x="1906" y="2543"/>
                <a:ext cx="907" cy="2131"/>
              </a:xfrm>
              <a:custGeom>
                <a:avLst/>
                <a:gdLst>
                  <a:gd name="T0" fmla="*/ 104 w 384"/>
                  <a:gd name="T1" fmla="*/ 320 h 902"/>
                  <a:gd name="T2" fmla="*/ 384 w 384"/>
                  <a:gd name="T3" fmla="*/ 0 h 902"/>
                  <a:gd name="T4" fmla="*/ 205 w 384"/>
                  <a:gd name="T5" fmla="*/ 117 h 902"/>
                  <a:gd name="T6" fmla="*/ 56 w 384"/>
                  <a:gd name="T7" fmla="*/ 425 h 902"/>
                  <a:gd name="T8" fmla="*/ 27 w 384"/>
                  <a:gd name="T9" fmla="*/ 902 h 902"/>
                  <a:gd name="T10" fmla="*/ 54 w 384"/>
                  <a:gd name="T11" fmla="*/ 902 h 902"/>
                  <a:gd name="T12" fmla="*/ 104 w 384"/>
                  <a:gd name="T13" fmla="*/ 320 h 902"/>
                </a:gdLst>
                <a:ahLst/>
                <a:cxnLst>
                  <a:cxn ang="0">
                    <a:pos x="T0" y="T1"/>
                  </a:cxn>
                  <a:cxn ang="0">
                    <a:pos x="T2" y="T3"/>
                  </a:cxn>
                  <a:cxn ang="0">
                    <a:pos x="T4" y="T5"/>
                  </a:cxn>
                  <a:cxn ang="0">
                    <a:pos x="T6" y="T7"/>
                  </a:cxn>
                  <a:cxn ang="0">
                    <a:pos x="T8" y="T9"/>
                  </a:cxn>
                  <a:cxn ang="0">
                    <a:pos x="T10" y="T11"/>
                  </a:cxn>
                  <a:cxn ang="0">
                    <a:pos x="T12" y="T13"/>
                  </a:cxn>
                </a:cxnLst>
                <a:rect l="0" t="0" r="r" b="b"/>
                <a:pathLst>
                  <a:path w="384" h="902">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6" name="Freeform 221"/>
              <p:cNvSpPr>
                <a:spLocks/>
              </p:cNvSpPr>
              <p:nvPr/>
            </p:nvSpPr>
            <p:spPr bwMode="auto">
              <a:xfrm>
                <a:off x="2601" y="2579"/>
                <a:ext cx="446" cy="2095"/>
              </a:xfrm>
              <a:custGeom>
                <a:avLst/>
                <a:gdLst>
                  <a:gd name="T0" fmla="*/ 122 w 189"/>
                  <a:gd name="T1" fmla="*/ 338 h 887"/>
                  <a:gd name="T2" fmla="*/ 188 w 189"/>
                  <a:gd name="T3" fmla="*/ 0 h 887"/>
                  <a:gd name="T4" fmla="*/ 41 w 189"/>
                  <a:gd name="T5" fmla="*/ 303 h 887"/>
                  <a:gd name="T6" fmla="*/ 63 w 189"/>
                  <a:gd name="T7" fmla="*/ 887 h 887"/>
                  <a:gd name="T8" fmla="*/ 189 w 189"/>
                  <a:gd name="T9" fmla="*/ 887 h 887"/>
                  <a:gd name="T10" fmla="*/ 122 w 189"/>
                  <a:gd name="T11" fmla="*/ 338 h 887"/>
                </a:gdLst>
                <a:ahLst/>
                <a:cxnLst>
                  <a:cxn ang="0">
                    <a:pos x="T0" y="T1"/>
                  </a:cxn>
                  <a:cxn ang="0">
                    <a:pos x="T2" y="T3"/>
                  </a:cxn>
                  <a:cxn ang="0">
                    <a:pos x="T4" y="T5"/>
                  </a:cxn>
                  <a:cxn ang="0">
                    <a:pos x="T6" y="T7"/>
                  </a:cxn>
                  <a:cxn ang="0">
                    <a:pos x="T8" y="T9"/>
                  </a:cxn>
                  <a:cxn ang="0">
                    <a:pos x="T10" y="T11"/>
                  </a:cxn>
                </a:cxnLst>
                <a:rect l="0" t="0" r="r" b="b"/>
                <a:pathLst>
                  <a:path w="189" h="887">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7" name="Freeform 222"/>
              <p:cNvSpPr>
                <a:spLocks/>
              </p:cNvSpPr>
              <p:nvPr/>
            </p:nvSpPr>
            <p:spPr bwMode="auto">
              <a:xfrm>
                <a:off x="2528" y="2534"/>
                <a:ext cx="590" cy="2140"/>
              </a:xfrm>
              <a:custGeom>
                <a:avLst/>
                <a:gdLst>
                  <a:gd name="T0" fmla="*/ 72 w 250"/>
                  <a:gd name="T1" fmla="*/ 378 h 906"/>
                  <a:gd name="T2" fmla="*/ 250 w 250"/>
                  <a:gd name="T3" fmla="*/ 0 h 906"/>
                  <a:gd name="T4" fmla="*/ 63 w 250"/>
                  <a:gd name="T5" fmla="*/ 306 h 906"/>
                  <a:gd name="T6" fmla="*/ 83 w 250"/>
                  <a:gd name="T7" fmla="*/ 906 h 906"/>
                  <a:gd name="T8" fmla="*/ 121 w 250"/>
                  <a:gd name="T9" fmla="*/ 906 h 906"/>
                  <a:gd name="T10" fmla="*/ 72 w 250"/>
                  <a:gd name="T11" fmla="*/ 378 h 906"/>
                </a:gdLst>
                <a:ahLst/>
                <a:cxnLst>
                  <a:cxn ang="0">
                    <a:pos x="T0" y="T1"/>
                  </a:cxn>
                  <a:cxn ang="0">
                    <a:pos x="T2" y="T3"/>
                  </a:cxn>
                  <a:cxn ang="0">
                    <a:pos x="T4" y="T5"/>
                  </a:cxn>
                  <a:cxn ang="0">
                    <a:pos x="T6" y="T7"/>
                  </a:cxn>
                  <a:cxn ang="0">
                    <a:pos x="T8" y="T9"/>
                  </a:cxn>
                  <a:cxn ang="0">
                    <a:pos x="T10" y="T11"/>
                  </a:cxn>
                </a:cxnLst>
                <a:rect l="0" t="0" r="r" b="b"/>
                <a:pathLst>
                  <a:path w="250" h="906">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8" name="Freeform 223"/>
              <p:cNvSpPr>
                <a:spLocks/>
              </p:cNvSpPr>
              <p:nvPr/>
            </p:nvSpPr>
            <p:spPr bwMode="auto">
              <a:xfrm>
                <a:off x="4228" y="2567"/>
                <a:ext cx="518" cy="2107"/>
              </a:xfrm>
              <a:custGeom>
                <a:avLst/>
                <a:gdLst>
                  <a:gd name="T0" fmla="*/ 219 w 219"/>
                  <a:gd name="T1" fmla="*/ 503 h 892"/>
                  <a:gd name="T2" fmla="*/ 212 w 219"/>
                  <a:gd name="T3" fmla="*/ 498 h 892"/>
                  <a:gd name="T4" fmla="*/ 216 w 219"/>
                  <a:gd name="T5" fmla="*/ 431 h 892"/>
                  <a:gd name="T6" fmla="*/ 165 w 219"/>
                  <a:gd name="T7" fmla="*/ 126 h 892"/>
                  <a:gd name="T8" fmla="*/ 0 w 219"/>
                  <a:gd name="T9" fmla="*/ 0 h 892"/>
                  <a:gd name="T10" fmla="*/ 124 w 219"/>
                  <a:gd name="T11" fmla="*/ 231 h 892"/>
                  <a:gd name="T12" fmla="*/ 132 w 219"/>
                  <a:gd name="T13" fmla="*/ 539 h 892"/>
                  <a:gd name="T14" fmla="*/ 130 w 219"/>
                  <a:gd name="T15" fmla="*/ 541 h 892"/>
                  <a:gd name="T16" fmla="*/ 72 w 219"/>
                  <a:gd name="T17" fmla="*/ 892 h 892"/>
                  <a:gd name="T18" fmla="*/ 180 w 219"/>
                  <a:gd name="T19" fmla="*/ 892 h 892"/>
                  <a:gd name="T20" fmla="*/ 191 w 219"/>
                  <a:gd name="T21" fmla="*/ 837 h 892"/>
                  <a:gd name="T22" fmla="*/ 219 w 219"/>
                  <a:gd name="T23" fmla="*/ 50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892">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9" name="Freeform 224"/>
              <p:cNvSpPr>
                <a:spLocks/>
              </p:cNvSpPr>
              <p:nvPr/>
            </p:nvSpPr>
            <p:spPr bwMode="auto">
              <a:xfrm>
                <a:off x="4169" y="2496"/>
                <a:ext cx="685" cy="2178"/>
              </a:xfrm>
              <a:custGeom>
                <a:avLst/>
                <a:gdLst>
                  <a:gd name="T0" fmla="*/ 247 w 290"/>
                  <a:gd name="T1" fmla="*/ 267 h 922"/>
                  <a:gd name="T2" fmla="*/ 0 w 290"/>
                  <a:gd name="T3" fmla="*/ 9 h 922"/>
                  <a:gd name="T4" fmla="*/ 210 w 290"/>
                  <a:gd name="T5" fmla="*/ 262 h 922"/>
                  <a:gd name="T6" fmla="*/ 211 w 290"/>
                  <a:gd name="T7" fmla="*/ 922 h 922"/>
                  <a:gd name="T8" fmla="*/ 250 w 290"/>
                  <a:gd name="T9" fmla="*/ 922 h 922"/>
                  <a:gd name="T10" fmla="*/ 247 w 290"/>
                  <a:gd name="T11" fmla="*/ 267 h 922"/>
                </a:gdLst>
                <a:ahLst/>
                <a:cxnLst>
                  <a:cxn ang="0">
                    <a:pos x="T0" y="T1"/>
                  </a:cxn>
                  <a:cxn ang="0">
                    <a:pos x="T2" y="T3"/>
                  </a:cxn>
                  <a:cxn ang="0">
                    <a:pos x="T4" y="T5"/>
                  </a:cxn>
                  <a:cxn ang="0">
                    <a:pos x="T6" y="T7"/>
                  </a:cxn>
                  <a:cxn ang="0">
                    <a:pos x="T8" y="T9"/>
                  </a:cxn>
                  <a:cxn ang="0">
                    <a:pos x="T10" y="T11"/>
                  </a:cxn>
                </a:cxnLst>
                <a:rect l="0" t="0" r="r" b="b"/>
                <a:pathLst>
                  <a:path w="290" h="922">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0" name="Freeform 225"/>
              <p:cNvSpPr>
                <a:spLocks/>
              </p:cNvSpPr>
              <p:nvPr/>
            </p:nvSpPr>
            <p:spPr bwMode="auto">
              <a:xfrm>
                <a:off x="4736" y="2574"/>
                <a:ext cx="1042" cy="2100"/>
              </a:xfrm>
              <a:custGeom>
                <a:avLst/>
                <a:gdLst>
                  <a:gd name="T0" fmla="*/ 365 w 441"/>
                  <a:gd name="T1" fmla="*/ 203 h 889"/>
                  <a:gd name="T2" fmla="*/ 209 w 441"/>
                  <a:gd name="T3" fmla="*/ 72 h 889"/>
                  <a:gd name="T4" fmla="*/ 0 w 441"/>
                  <a:gd name="T5" fmla="*/ 30 h 889"/>
                  <a:gd name="T6" fmla="*/ 280 w 441"/>
                  <a:gd name="T7" fmla="*/ 328 h 889"/>
                  <a:gd name="T8" fmla="*/ 289 w 441"/>
                  <a:gd name="T9" fmla="*/ 829 h 889"/>
                  <a:gd name="T10" fmla="*/ 276 w 441"/>
                  <a:gd name="T11" fmla="*/ 889 h 889"/>
                  <a:gd name="T12" fmla="*/ 371 w 441"/>
                  <a:gd name="T13" fmla="*/ 889 h 889"/>
                  <a:gd name="T14" fmla="*/ 383 w 441"/>
                  <a:gd name="T15" fmla="*/ 834 h 889"/>
                  <a:gd name="T16" fmla="*/ 365 w 441"/>
                  <a:gd name="T17" fmla="*/ 20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1" h="889">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1" name="Freeform 226"/>
              <p:cNvSpPr>
                <a:spLocks/>
              </p:cNvSpPr>
              <p:nvPr/>
            </p:nvSpPr>
            <p:spPr bwMode="auto">
              <a:xfrm>
                <a:off x="4861" y="2466"/>
                <a:ext cx="990" cy="2208"/>
              </a:xfrm>
              <a:custGeom>
                <a:avLst/>
                <a:gdLst>
                  <a:gd name="T0" fmla="*/ 357 w 419"/>
                  <a:gd name="T1" fmla="*/ 325 h 935"/>
                  <a:gd name="T2" fmla="*/ 196 w 419"/>
                  <a:gd name="T3" fmla="*/ 66 h 935"/>
                  <a:gd name="T4" fmla="*/ 0 w 419"/>
                  <a:gd name="T5" fmla="*/ 40 h 935"/>
                  <a:gd name="T6" fmla="*/ 272 w 419"/>
                  <a:gd name="T7" fmla="*/ 229 h 935"/>
                  <a:gd name="T8" fmla="*/ 377 w 419"/>
                  <a:gd name="T9" fmla="*/ 666 h 935"/>
                  <a:gd name="T10" fmla="*/ 320 w 419"/>
                  <a:gd name="T11" fmla="*/ 935 h 935"/>
                  <a:gd name="T12" fmla="*/ 359 w 419"/>
                  <a:gd name="T13" fmla="*/ 935 h 935"/>
                  <a:gd name="T14" fmla="*/ 386 w 419"/>
                  <a:gd name="T15" fmla="*/ 828 h 935"/>
                  <a:gd name="T16" fmla="*/ 357 w 419"/>
                  <a:gd name="T17" fmla="*/ 325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935">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350" name="Group 349"/>
            <p:cNvGrpSpPr/>
            <p:nvPr/>
          </p:nvGrpSpPr>
          <p:grpSpPr>
            <a:xfrm flipH="1">
              <a:off x="2055224" y="5313306"/>
              <a:ext cx="1134584" cy="955223"/>
              <a:chOff x="3900133" y="5425719"/>
              <a:chExt cx="1778554" cy="1449268"/>
            </a:xfrm>
          </p:grpSpPr>
          <p:sp>
            <p:nvSpPr>
              <p:cNvPr id="366" name="Freeform 244"/>
              <p:cNvSpPr>
                <a:spLocks/>
              </p:cNvSpPr>
              <p:nvPr/>
            </p:nvSpPr>
            <p:spPr bwMode="auto">
              <a:xfrm>
                <a:off x="3900133" y="5425719"/>
                <a:ext cx="1778554" cy="1449267"/>
              </a:xfrm>
              <a:custGeom>
                <a:avLst/>
                <a:gdLst/>
                <a:ahLst/>
                <a:cxnLst/>
                <a:rect l="l" t="t" r="r" b="b"/>
                <a:pathLst>
                  <a:path w="1778554" h="1407849">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7" name="Freeform 245"/>
              <p:cNvSpPr>
                <a:spLocks/>
              </p:cNvSpPr>
              <p:nvPr/>
            </p:nvSpPr>
            <p:spPr bwMode="auto">
              <a:xfrm>
                <a:off x="3983652" y="5722937"/>
                <a:ext cx="1620621" cy="1152049"/>
              </a:xfrm>
              <a:custGeom>
                <a:avLst/>
                <a:gdLst/>
                <a:ahLst/>
                <a:cxnLst/>
                <a:rect l="l" t="t" r="r" b="b"/>
                <a:pathLst>
                  <a:path w="1620621" h="1152049">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8" name="Freeform 246"/>
              <p:cNvSpPr>
                <a:spLocks/>
              </p:cNvSpPr>
              <p:nvPr/>
            </p:nvSpPr>
            <p:spPr bwMode="auto">
              <a:xfrm>
                <a:off x="4413283" y="5447624"/>
                <a:ext cx="783966" cy="467060"/>
              </a:xfrm>
              <a:custGeom>
                <a:avLst/>
                <a:gdLst>
                  <a:gd name="T0" fmla="*/ 341 w 420"/>
                  <a:gd name="T1" fmla="*/ 157 h 250"/>
                  <a:gd name="T2" fmla="*/ 255 w 420"/>
                  <a:gd name="T3" fmla="*/ 144 h 250"/>
                  <a:gd name="T4" fmla="*/ 240 w 420"/>
                  <a:gd name="T5" fmla="*/ 45 h 250"/>
                  <a:gd name="T6" fmla="*/ 148 w 420"/>
                  <a:gd name="T7" fmla="*/ 8 h 250"/>
                  <a:gd name="T8" fmla="*/ 112 w 420"/>
                  <a:gd name="T9" fmla="*/ 82 h 250"/>
                  <a:gd name="T10" fmla="*/ 177 w 420"/>
                  <a:gd name="T11" fmla="*/ 141 h 250"/>
                  <a:gd name="T12" fmla="*/ 0 w 420"/>
                  <a:gd name="T13" fmla="*/ 195 h 250"/>
                  <a:gd name="T14" fmla="*/ 95 w 420"/>
                  <a:gd name="T15" fmla="*/ 175 h 250"/>
                  <a:gd name="T16" fmla="*/ 75 w 420"/>
                  <a:gd name="T17" fmla="*/ 224 h 250"/>
                  <a:gd name="T18" fmla="*/ 188 w 420"/>
                  <a:gd name="T19" fmla="*/ 196 h 250"/>
                  <a:gd name="T20" fmla="*/ 285 w 420"/>
                  <a:gd name="T21" fmla="*/ 250 h 250"/>
                  <a:gd name="T22" fmla="*/ 301 w 420"/>
                  <a:gd name="T23" fmla="*/ 188 h 250"/>
                  <a:gd name="T24" fmla="*/ 420 w 420"/>
                  <a:gd name="T25" fmla="*/ 228 h 250"/>
                  <a:gd name="T26" fmla="*/ 341 w 420"/>
                  <a:gd name="T27" fmla="*/ 15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5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9" name="Freeform 247"/>
              <p:cNvSpPr>
                <a:spLocks/>
              </p:cNvSpPr>
              <p:nvPr/>
            </p:nvSpPr>
            <p:spPr bwMode="auto">
              <a:xfrm>
                <a:off x="4857425" y="5528233"/>
                <a:ext cx="53740" cy="257634"/>
              </a:xfrm>
              <a:custGeom>
                <a:avLst/>
                <a:gdLst>
                  <a:gd name="T0" fmla="*/ 0 w 29"/>
                  <a:gd name="T1" fmla="*/ 0 h 138"/>
                  <a:gd name="T2" fmla="*/ 15 w 29"/>
                  <a:gd name="T3" fmla="*/ 54 h 138"/>
                  <a:gd name="T4" fmla="*/ 10 w 29"/>
                  <a:gd name="T5" fmla="*/ 138 h 138"/>
                  <a:gd name="T6" fmla="*/ 21 w 29"/>
                  <a:gd name="T7" fmla="*/ 54 h 138"/>
                  <a:gd name="T8" fmla="*/ 0 w 29"/>
                  <a:gd name="T9" fmla="*/ 0 h 138"/>
                </a:gdLst>
                <a:ahLst/>
                <a:cxnLst>
                  <a:cxn ang="0">
                    <a:pos x="T0" y="T1"/>
                  </a:cxn>
                  <a:cxn ang="0">
                    <a:pos x="T2" y="T3"/>
                  </a:cxn>
                  <a:cxn ang="0">
                    <a:pos x="T4" y="T5"/>
                  </a:cxn>
                  <a:cxn ang="0">
                    <a:pos x="T6" y="T7"/>
                  </a:cxn>
                  <a:cxn ang="0">
                    <a:pos x="T8" y="T9"/>
                  </a:cxn>
                </a:cxnLst>
                <a:rect l="0" t="0" r="r" b="b"/>
                <a:pathLst>
                  <a:path w="29" h="138">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0" name="Freeform 248"/>
              <p:cNvSpPr>
                <a:spLocks/>
              </p:cNvSpPr>
              <p:nvPr/>
            </p:nvSpPr>
            <p:spPr bwMode="auto">
              <a:xfrm>
                <a:off x="4413283" y="5692613"/>
                <a:ext cx="335873" cy="108269"/>
              </a:xfrm>
              <a:custGeom>
                <a:avLst/>
                <a:gdLst>
                  <a:gd name="T0" fmla="*/ 112 w 180"/>
                  <a:gd name="T1" fmla="*/ 1 h 58"/>
                  <a:gd name="T2" fmla="*/ 0 w 180"/>
                  <a:gd name="T3" fmla="*/ 58 h 58"/>
                  <a:gd name="T4" fmla="*/ 99 w 180"/>
                  <a:gd name="T5" fmla="*/ 10 h 58"/>
                  <a:gd name="T6" fmla="*/ 180 w 180"/>
                  <a:gd name="T7" fmla="*/ 12 h 58"/>
                  <a:gd name="T8" fmla="*/ 112 w 180"/>
                  <a:gd name="T9" fmla="*/ 1 h 58"/>
                </a:gdLst>
                <a:ahLst/>
                <a:cxnLst>
                  <a:cxn ang="0">
                    <a:pos x="T0" y="T1"/>
                  </a:cxn>
                  <a:cxn ang="0">
                    <a:pos x="T2" y="T3"/>
                  </a:cxn>
                  <a:cxn ang="0">
                    <a:pos x="T4" y="T5"/>
                  </a:cxn>
                  <a:cxn ang="0">
                    <a:pos x="T6" y="T7"/>
                  </a:cxn>
                  <a:cxn ang="0">
                    <a:pos x="T8" y="T9"/>
                  </a:cxn>
                </a:cxnLst>
                <a:rect l="0" t="0" r="r" b="b"/>
                <a:pathLst>
                  <a:path w="180" h="58">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1" name="Freeform 251"/>
              <p:cNvSpPr>
                <a:spLocks/>
              </p:cNvSpPr>
              <p:nvPr/>
            </p:nvSpPr>
            <p:spPr bwMode="auto">
              <a:xfrm>
                <a:off x="5052476" y="5994504"/>
                <a:ext cx="189023" cy="880483"/>
              </a:xfrm>
              <a:custGeom>
                <a:avLst/>
                <a:gdLst/>
                <a:ahLst/>
                <a:cxnLst/>
                <a:rect l="l" t="t" r="r" b="b"/>
                <a:pathLst>
                  <a:path w="189023" h="880483">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2" name="Freeform 252"/>
              <p:cNvSpPr>
                <a:spLocks/>
              </p:cNvSpPr>
              <p:nvPr/>
            </p:nvSpPr>
            <p:spPr bwMode="auto">
              <a:xfrm>
                <a:off x="5062398" y="5980278"/>
                <a:ext cx="196539" cy="894708"/>
              </a:xfrm>
              <a:custGeom>
                <a:avLst/>
                <a:gdLst/>
                <a:ahLst/>
                <a:cxnLst/>
                <a:rect l="l" t="t" r="r" b="b"/>
                <a:pathLst>
                  <a:path w="196539" h="894708">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3" name="Freeform 253"/>
              <p:cNvSpPr>
                <a:spLocks/>
              </p:cNvSpPr>
              <p:nvPr/>
            </p:nvSpPr>
            <p:spPr bwMode="auto">
              <a:xfrm>
                <a:off x="4450427" y="5944715"/>
                <a:ext cx="194220" cy="930271"/>
              </a:xfrm>
              <a:custGeom>
                <a:avLst/>
                <a:gdLst/>
                <a:ahLst/>
                <a:cxnLst/>
                <a:rect l="l" t="t" r="r" b="b"/>
                <a:pathLst>
                  <a:path w="194220" h="930271">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4" name="Freeform 254"/>
              <p:cNvSpPr>
                <a:spLocks/>
              </p:cNvSpPr>
              <p:nvPr/>
            </p:nvSpPr>
            <p:spPr bwMode="auto">
              <a:xfrm>
                <a:off x="4421502" y="5931608"/>
                <a:ext cx="245464" cy="943378"/>
              </a:xfrm>
              <a:custGeom>
                <a:avLst/>
                <a:gdLst/>
                <a:ahLst/>
                <a:cxnLst/>
                <a:rect l="l" t="t" r="r" b="b"/>
                <a:pathLst>
                  <a:path w="245464" h="943378">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351" name="Group 350"/>
            <p:cNvGrpSpPr/>
            <p:nvPr/>
          </p:nvGrpSpPr>
          <p:grpSpPr>
            <a:xfrm>
              <a:off x="-1588" y="5362669"/>
              <a:ext cx="1522208" cy="1521243"/>
              <a:chOff x="-1588" y="5362669"/>
              <a:chExt cx="1522208" cy="1521243"/>
            </a:xfrm>
          </p:grpSpPr>
          <p:sp>
            <p:nvSpPr>
              <p:cNvPr id="359" name="Freeform 343"/>
              <p:cNvSpPr>
                <a:spLocks/>
              </p:cNvSpPr>
              <p:nvPr/>
            </p:nvSpPr>
            <p:spPr bwMode="auto">
              <a:xfrm>
                <a:off x="-1588" y="5362669"/>
                <a:ext cx="1522208" cy="1521243"/>
              </a:xfrm>
              <a:custGeom>
                <a:avLst/>
                <a:gdLst/>
                <a:ahLst/>
                <a:cxnLst/>
                <a:rect l="l" t="t" r="r" b="b"/>
                <a:pathLst>
                  <a:path w="1522208" h="1521243">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0" name="Freeform 344"/>
              <p:cNvSpPr>
                <a:spLocks/>
              </p:cNvSpPr>
              <p:nvPr/>
            </p:nvSpPr>
            <p:spPr bwMode="auto">
              <a:xfrm>
                <a:off x="-1588" y="5667284"/>
                <a:ext cx="1425345" cy="1216628"/>
              </a:xfrm>
              <a:custGeom>
                <a:avLst/>
                <a:gdLst/>
                <a:ahLst/>
                <a:cxnLst/>
                <a:rect l="l" t="t" r="r" b="b"/>
                <a:pathLst>
                  <a:path w="1425345" h="1216628">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1" name="Freeform 345"/>
              <p:cNvSpPr>
                <a:spLocks/>
              </p:cNvSpPr>
              <p:nvPr/>
            </p:nvSpPr>
            <p:spPr bwMode="auto">
              <a:xfrm>
                <a:off x="907409" y="5750479"/>
                <a:ext cx="488244" cy="1133433"/>
              </a:xfrm>
              <a:custGeom>
                <a:avLst/>
                <a:gdLst/>
                <a:ahLst/>
                <a:cxnLst/>
                <a:rect l="l" t="t" r="r" b="b"/>
                <a:pathLst>
                  <a:path w="488244" h="1133433">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2" name="Freeform 346"/>
              <p:cNvSpPr>
                <a:spLocks/>
              </p:cNvSpPr>
              <p:nvPr/>
            </p:nvSpPr>
            <p:spPr bwMode="auto">
              <a:xfrm>
                <a:off x="829495" y="5883222"/>
                <a:ext cx="371297" cy="967030"/>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3" name="Freeform 347"/>
              <p:cNvSpPr>
                <a:spLocks/>
              </p:cNvSpPr>
              <p:nvPr/>
            </p:nvSpPr>
            <p:spPr bwMode="auto">
              <a:xfrm>
                <a:off x="191754" y="5883222"/>
                <a:ext cx="168331" cy="925033"/>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4" name="Freeform 348"/>
              <p:cNvSpPr>
                <a:spLocks/>
              </p:cNvSpPr>
              <p:nvPr/>
            </p:nvSpPr>
            <p:spPr bwMode="auto">
              <a:xfrm>
                <a:off x="321611" y="5460466"/>
                <a:ext cx="578583" cy="369370"/>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5" name="Freeform 349"/>
              <p:cNvSpPr>
                <a:spLocks/>
              </p:cNvSpPr>
              <p:nvPr/>
            </p:nvSpPr>
            <p:spPr bwMode="auto">
              <a:xfrm>
                <a:off x="276883" y="5460466"/>
                <a:ext cx="490570" cy="412655"/>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352" name="Group 351"/>
            <p:cNvGrpSpPr/>
            <p:nvPr/>
          </p:nvGrpSpPr>
          <p:grpSpPr>
            <a:xfrm>
              <a:off x="1808901" y="5856153"/>
              <a:ext cx="1693951" cy="1019100"/>
              <a:chOff x="1623186" y="-214403"/>
              <a:chExt cx="1171187" cy="716005"/>
            </a:xfrm>
          </p:grpSpPr>
          <p:sp>
            <p:nvSpPr>
              <p:cNvPr id="353" name="Freeform 369"/>
              <p:cNvSpPr>
                <a:spLocks/>
              </p:cNvSpPr>
              <p:nvPr/>
            </p:nvSpPr>
            <p:spPr bwMode="auto">
              <a:xfrm>
                <a:off x="1623186" y="-214403"/>
                <a:ext cx="1171187" cy="716005"/>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54" name="Freeform 370"/>
              <p:cNvSpPr>
                <a:spLocks/>
              </p:cNvSpPr>
              <p:nvPr/>
            </p:nvSpPr>
            <p:spPr bwMode="auto">
              <a:xfrm>
                <a:off x="1937889" y="-65032"/>
                <a:ext cx="573870" cy="148095"/>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55" name="Freeform 371"/>
              <p:cNvSpPr>
                <a:spLocks/>
              </p:cNvSpPr>
              <p:nvPr/>
            </p:nvSpPr>
            <p:spPr bwMode="auto">
              <a:xfrm>
                <a:off x="1689829" y="-108344"/>
                <a:ext cx="1095906" cy="609946"/>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56" name="Freeform 372"/>
              <p:cNvSpPr>
                <a:spLocks noEditPoints="1"/>
              </p:cNvSpPr>
              <p:nvPr/>
            </p:nvSpPr>
            <p:spPr bwMode="auto">
              <a:xfrm>
                <a:off x="1672551" y="-39116"/>
                <a:ext cx="1072457" cy="540718"/>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57" name="Freeform 373"/>
              <p:cNvSpPr>
                <a:spLocks/>
              </p:cNvSpPr>
              <p:nvPr/>
            </p:nvSpPr>
            <p:spPr bwMode="auto">
              <a:xfrm>
                <a:off x="2085984" y="-156358"/>
                <a:ext cx="269040" cy="269040"/>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58" name="Freeform 374"/>
              <p:cNvSpPr>
                <a:spLocks/>
              </p:cNvSpPr>
              <p:nvPr/>
            </p:nvSpPr>
            <p:spPr bwMode="auto">
              <a:xfrm>
                <a:off x="2089686" y="-141548"/>
                <a:ext cx="287552" cy="262869"/>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grpSp>
        <p:nvGrpSpPr>
          <p:cNvPr id="422" name="Group 52"/>
          <p:cNvGrpSpPr>
            <a:grpSpLocks noChangeAspect="1"/>
          </p:cNvGrpSpPr>
          <p:nvPr/>
        </p:nvGrpSpPr>
        <p:grpSpPr bwMode="auto">
          <a:xfrm rot="19948164">
            <a:off x="276934" y="421911"/>
            <a:ext cx="669674" cy="851476"/>
            <a:chOff x="4634" y="754"/>
            <a:chExt cx="1164" cy="1332"/>
          </a:xfrm>
        </p:grpSpPr>
        <p:sp>
          <p:nvSpPr>
            <p:cNvPr id="42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431" name="Group 52"/>
          <p:cNvGrpSpPr>
            <a:grpSpLocks noChangeAspect="1"/>
          </p:cNvGrpSpPr>
          <p:nvPr/>
        </p:nvGrpSpPr>
        <p:grpSpPr bwMode="auto">
          <a:xfrm rot="5825446">
            <a:off x="8709817" y="348103"/>
            <a:ext cx="340143" cy="350313"/>
            <a:chOff x="4634" y="754"/>
            <a:chExt cx="1164" cy="1332"/>
          </a:xfrm>
        </p:grpSpPr>
        <p:sp>
          <p:nvSpPr>
            <p:cNvPr id="432"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3"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4"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5"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6"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7"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8"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39"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440" name="Group 66"/>
          <p:cNvGrpSpPr>
            <a:grpSpLocks noChangeAspect="1"/>
          </p:cNvGrpSpPr>
          <p:nvPr/>
        </p:nvGrpSpPr>
        <p:grpSpPr bwMode="auto">
          <a:xfrm>
            <a:off x="17578" y="2540831"/>
            <a:ext cx="291131" cy="303899"/>
            <a:chOff x="3636" y="1964"/>
            <a:chExt cx="413" cy="388"/>
          </a:xfrm>
        </p:grpSpPr>
        <p:sp>
          <p:nvSpPr>
            <p:cNvPr id="44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4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4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4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4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4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4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4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sp>
        <p:nvSpPr>
          <p:cNvPr id="2" name="Title 1"/>
          <p:cNvSpPr>
            <a:spLocks noGrp="1"/>
          </p:cNvSpPr>
          <p:nvPr>
            <p:ph type="title"/>
          </p:nvPr>
        </p:nvSpPr>
        <p:spPr>
          <a:xfrm>
            <a:off x="1526178" y="690731"/>
            <a:ext cx="4543914" cy="2922958"/>
          </a:xfrm>
        </p:spPr>
        <p:txBody>
          <a:bodyPr anchor="ctr">
            <a:normAutofit/>
          </a:bodyPr>
          <a:lstStyle>
            <a:lvl1pPr algn="ctr">
              <a:defRPr sz="4590"/>
            </a:lvl1pPr>
          </a:lstStyle>
          <a:p>
            <a:r>
              <a:rPr lang="en-US" smtClean="0"/>
              <a:t>Click to edit Master title style</a:t>
            </a:r>
            <a:endParaRPr/>
          </a:p>
        </p:txBody>
      </p:sp>
      <p:sp>
        <p:nvSpPr>
          <p:cNvPr id="3" name="Date Placeholder 2"/>
          <p:cNvSpPr>
            <a:spLocks noGrp="1"/>
          </p:cNvSpPr>
          <p:nvPr>
            <p:ph type="dt" sz="half" idx="10"/>
          </p:nvPr>
        </p:nvSpPr>
        <p:spPr/>
        <p:txBody>
          <a:bodyPr/>
          <a:lstStyle/>
          <a:p>
            <a:fld id="{EAF20880-8252-4D94-9156-AEA33DA48AD3}" type="datetimeFigureOut">
              <a:rPr lang="en-US" smtClean="0"/>
              <a:pPr/>
              <a:t>7/8/2025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2393188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F20880-8252-4D94-9156-AEA33DA48AD3}" type="datetimeFigureOut">
              <a:rPr lang="en-US" smtClean="0"/>
              <a:pPr/>
              <a:t>7/8/2025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54936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2960" y="990600"/>
            <a:ext cx="2331720" cy="1905000"/>
          </a:xfrm>
        </p:spPr>
        <p:txBody>
          <a:bodyPr anchor="b">
            <a:normAutofit/>
          </a:bodyPr>
          <a:lstStyle>
            <a:lvl1pPr>
              <a:defRPr sz="2610" b="0"/>
            </a:lvl1pPr>
          </a:lstStyle>
          <a:p>
            <a:r>
              <a:rPr lang="en-US" smtClean="0"/>
              <a:t>Click to edit Master title style</a:t>
            </a:r>
            <a:endParaRPr/>
          </a:p>
        </p:txBody>
      </p:sp>
      <p:sp>
        <p:nvSpPr>
          <p:cNvPr id="3" name="Content Placeholder 2"/>
          <p:cNvSpPr>
            <a:spLocks noGrp="1"/>
          </p:cNvSpPr>
          <p:nvPr>
            <p:ph idx="1"/>
          </p:nvPr>
        </p:nvSpPr>
        <p:spPr>
          <a:xfrm>
            <a:off x="3360420" y="381000"/>
            <a:ext cx="5006340" cy="4953000"/>
          </a:xfrm>
        </p:spPr>
        <p:txBody>
          <a:bodyPr>
            <a:normAutofit/>
          </a:bodyPr>
          <a:lstStyle>
            <a:lvl1pPr>
              <a:defRPr sz="1530"/>
            </a:lvl1pPr>
            <a:lvl2pPr>
              <a:defRPr sz="1350"/>
            </a:lvl2pPr>
            <a:lvl3pPr>
              <a:defRPr sz="1260"/>
            </a:lvl3pPr>
            <a:lvl4pPr>
              <a:defRPr sz="1080"/>
            </a:lvl4pPr>
            <a:lvl5pPr>
              <a:defRPr sz="1080"/>
            </a:lvl5pPr>
            <a:lvl6pPr>
              <a:defRPr sz="1080"/>
            </a:lvl6pPr>
            <a:lvl7pPr>
              <a:defRPr sz="1080"/>
            </a:lvl7pPr>
            <a:lvl8pPr>
              <a:defRPr sz="1080"/>
            </a:lvl8pPr>
            <a:lvl9pPr>
              <a:defRPr sz="108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822960" y="2895600"/>
            <a:ext cx="2331720" cy="1143000"/>
          </a:xfrm>
        </p:spPr>
        <p:txBody>
          <a:bodyPr>
            <a:normAutofit/>
          </a:bodyPr>
          <a:lstStyle>
            <a:lvl1pPr marL="0" indent="0">
              <a:spcBef>
                <a:spcPts val="921"/>
              </a:spcBef>
              <a:buNone/>
              <a:defRPr sz="1260"/>
            </a:lvl1pPr>
            <a:lvl2pPr marL="350663" indent="0">
              <a:buNone/>
              <a:defRPr sz="900"/>
            </a:lvl2pPr>
            <a:lvl3pPr marL="701327" indent="0">
              <a:buNone/>
              <a:defRPr sz="810"/>
            </a:lvl3pPr>
            <a:lvl4pPr marL="1051990" indent="0">
              <a:buNone/>
              <a:defRPr sz="720"/>
            </a:lvl4pPr>
            <a:lvl5pPr marL="1402653" indent="0">
              <a:buNone/>
              <a:defRPr sz="720"/>
            </a:lvl5pPr>
            <a:lvl6pPr marL="1753316" indent="0">
              <a:buNone/>
              <a:defRPr sz="720"/>
            </a:lvl6pPr>
            <a:lvl7pPr marL="2103980" indent="0">
              <a:buNone/>
              <a:defRPr sz="720"/>
            </a:lvl7pPr>
            <a:lvl8pPr marL="2454643" indent="0">
              <a:buNone/>
              <a:defRPr sz="720"/>
            </a:lvl8pPr>
            <a:lvl9pPr marL="2805306" indent="0">
              <a:buNone/>
              <a:defRPr sz="720"/>
            </a:lvl9pPr>
          </a:lstStyle>
          <a:p>
            <a:pPr lvl="0"/>
            <a:r>
              <a:rPr lang="en-US" smtClean="0"/>
              <a:t>Edit Master text styles</a:t>
            </a:r>
          </a:p>
        </p:txBody>
      </p:sp>
      <p:sp>
        <p:nvSpPr>
          <p:cNvPr id="5" name="Date Placeholder 4"/>
          <p:cNvSpPr>
            <a:spLocks noGrp="1"/>
          </p:cNvSpPr>
          <p:nvPr>
            <p:ph type="dt" sz="half" idx="10"/>
          </p:nvPr>
        </p:nvSpPr>
        <p:spPr/>
        <p:txBody>
          <a:bodyPr/>
          <a:lstStyle/>
          <a:p>
            <a:fld id="{EAF20880-8252-4D94-9156-AEA33DA48AD3}" type="datetimeFigureOut">
              <a:rPr lang="en-US" smtClean="0"/>
              <a:pPr/>
              <a:t>7/8/2025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4230384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2960" y="990600"/>
            <a:ext cx="2331720" cy="1905000"/>
          </a:xfrm>
        </p:spPr>
        <p:txBody>
          <a:bodyPr anchor="b">
            <a:normAutofit/>
          </a:bodyPr>
          <a:lstStyle>
            <a:lvl1pPr>
              <a:defRPr sz="2610" b="0"/>
            </a:lvl1pPr>
          </a:lstStyle>
          <a:p>
            <a:r>
              <a:rPr lang="en-US" smtClean="0"/>
              <a:t>Click to edit Master title style</a:t>
            </a:r>
            <a:endParaRPr/>
          </a:p>
        </p:txBody>
      </p:sp>
      <p:sp>
        <p:nvSpPr>
          <p:cNvPr id="3" name="Picture Placeholder 2"/>
          <p:cNvSpPr>
            <a:spLocks noGrp="1"/>
          </p:cNvSpPr>
          <p:nvPr>
            <p:ph type="pic" idx="1"/>
          </p:nvPr>
        </p:nvSpPr>
        <p:spPr>
          <a:xfrm>
            <a:off x="3360420" y="381000"/>
            <a:ext cx="5006340" cy="4953000"/>
          </a:xfrm>
          <a:solidFill>
            <a:schemeClr val="bg1">
              <a:lumMod val="95000"/>
            </a:schemeClr>
          </a:solidFill>
        </p:spPr>
        <p:txBody>
          <a:bodyPr>
            <a:normAutofit/>
          </a:bodyPr>
          <a:lstStyle>
            <a:lvl1pPr marL="0" indent="0" algn="ctr">
              <a:buNone/>
              <a:defRPr sz="1530">
                <a:solidFill>
                  <a:schemeClr val="tx1"/>
                </a:solidFill>
              </a:defRPr>
            </a:lvl1pPr>
            <a:lvl2pPr marL="350663" indent="0">
              <a:buNone/>
              <a:defRPr sz="2160"/>
            </a:lvl2pPr>
            <a:lvl3pPr marL="701327" indent="0">
              <a:buNone/>
              <a:defRPr sz="1800"/>
            </a:lvl3pPr>
            <a:lvl4pPr marL="1051990" indent="0">
              <a:buNone/>
              <a:defRPr sz="1530"/>
            </a:lvl4pPr>
            <a:lvl5pPr marL="1402653" indent="0">
              <a:buNone/>
              <a:defRPr sz="1530"/>
            </a:lvl5pPr>
            <a:lvl6pPr marL="1753316" indent="0">
              <a:buNone/>
              <a:defRPr sz="1530"/>
            </a:lvl6pPr>
            <a:lvl7pPr marL="2103980" indent="0">
              <a:buNone/>
              <a:defRPr sz="1530"/>
            </a:lvl7pPr>
            <a:lvl8pPr marL="2454643" indent="0">
              <a:buNone/>
              <a:defRPr sz="1530"/>
            </a:lvl8pPr>
            <a:lvl9pPr marL="2805306" indent="0">
              <a:buNone/>
              <a:defRPr sz="1530"/>
            </a:lvl9pPr>
          </a:lstStyle>
          <a:p>
            <a:r>
              <a:rPr lang="en-US" smtClean="0"/>
              <a:t>Click icon to add picture</a:t>
            </a:r>
            <a:endParaRPr/>
          </a:p>
        </p:txBody>
      </p:sp>
      <p:sp>
        <p:nvSpPr>
          <p:cNvPr id="4" name="Text Placeholder 3"/>
          <p:cNvSpPr>
            <a:spLocks noGrp="1"/>
          </p:cNvSpPr>
          <p:nvPr>
            <p:ph type="body" sz="half" idx="2"/>
          </p:nvPr>
        </p:nvSpPr>
        <p:spPr>
          <a:xfrm>
            <a:off x="822960" y="2895600"/>
            <a:ext cx="2331720" cy="1143000"/>
          </a:xfrm>
        </p:spPr>
        <p:txBody>
          <a:bodyPr>
            <a:normAutofit/>
          </a:bodyPr>
          <a:lstStyle>
            <a:lvl1pPr marL="0" indent="0">
              <a:spcBef>
                <a:spcPts val="921"/>
              </a:spcBef>
              <a:buNone/>
              <a:defRPr sz="1260"/>
            </a:lvl1pPr>
            <a:lvl2pPr marL="350663" indent="0">
              <a:buNone/>
              <a:defRPr sz="900"/>
            </a:lvl2pPr>
            <a:lvl3pPr marL="701327" indent="0">
              <a:buNone/>
              <a:defRPr sz="810"/>
            </a:lvl3pPr>
            <a:lvl4pPr marL="1051990" indent="0">
              <a:buNone/>
              <a:defRPr sz="720"/>
            </a:lvl4pPr>
            <a:lvl5pPr marL="1402653" indent="0">
              <a:buNone/>
              <a:defRPr sz="720"/>
            </a:lvl5pPr>
            <a:lvl6pPr marL="1753316" indent="0">
              <a:buNone/>
              <a:defRPr sz="720"/>
            </a:lvl6pPr>
            <a:lvl7pPr marL="2103980" indent="0">
              <a:buNone/>
              <a:defRPr sz="720"/>
            </a:lvl7pPr>
            <a:lvl8pPr marL="2454643" indent="0">
              <a:buNone/>
              <a:defRPr sz="720"/>
            </a:lvl8pPr>
            <a:lvl9pPr marL="2805306" indent="0">
              <a:buNone/>
              <a:defRPr sz="720"/>
            </a:lvl9pPr>
          </a:lstStyle>
          <a:p>
            <a:pPr lvl="0"/>
            <a:r>
              <a:rPr lang="en-US" smtClean="0"/>
              <a:t>Edit Master text styles</a:t>
            </a:r>
          </a:p>
        </p:txBody>
      </p:sp>
      <p:sp>
        <p:nvSpPr>
          <p:cNvPr id="5" name="Date Placeholder 4"/>
          <p:cNvSpPr>
            <a:spLocks noGrp="1"/>
          </p:cNvSpPr>
          <p:nvPr>
            <p:ph type="dt" sz="half" idx="10"/>
          </p:nvPr>
        </p:nvSpPr>
        <p:spPr/>
        <p:txBody>
          <a:bodyPr/>
          <a:lstStyle/>
          <a:p>
            <a:fld id="{EAF20880-8252-4D94-9156-AEA33DA48AD3}" type="datetimeFigureOut">
              <a:rPr lang="en-US" smtClean="0"/>
              <a:pPr/>
              <a:t>7/8/2025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531045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CCFF"/>
            </a:gs>
            <a:gs pos="17999">
              <a:srgbClr val="99CCFF"/>
            </a:gs>
            <a:gs pos="36000">
              <a:srgbClr val="9966FF"/>
            </a:gs>
            <a:gs pos="61000">
              <a:srgbClr val="CC99FF"/>
            </a:gs>
            <a:gs pos="82001">
              <a:srgbClr val="99CCFF"/>
            </a:gs>
            <a:gs pos="100000">
              <a:srgbClr val="CCCC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7" name="Freeform 50"/>
          <p:cNvSpPr>
            <a:spLocks/>
          </p:cNvSpPr>
          <p:nvPr/>
        </p:nvSpPr>
        <p:spPr bwMode="auto">
          <a:xfrm>
            <a:off x="6571059" y="4601273"/>
            <a:ext cx="2571570" cy="1113727"/>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p:spPr>
        <p:txBody>
          <a:bodyPr vert="horz" wrap="square" lIns="70133" tIns="35067" rIns="70133" bIns="35067" numCol="1" anchor="t" anchorCtr="0" compatLnSpc="1">
            <a:prstTxWarp prst="textNoShape">
              <a:avLst/>
            </a:prstTxWarp>
          </a:bodyPr>
          <a:lstStyle/>
          <a:p>
            <a:endParaRPr sz="1350"/>
          </a:p>
        </p:txBody>
      </p:sp>
      <p:sp>
        <p:nvSpPr>
          <p:cNvPr id="8" name="Freeform 51"/>
          <p:cNvSpPr>
            <a:spLocks/>
          </p:cNvSpPr>
          <p:nvPr/>
        </p:nvSpPr>
        <p:spPr bwMode="auto">
          <a:xfrm>
            <a:off x="6" y="4710153"/>
            <a:ext cx="8561363" cy="1004852"/>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p:spPr>
        <p:txBody>
          <a:bodyPr vert="horz" wrap="square" lIns="70133" tIns="35067" rIns="70133" bIns="35067" numCol="1" anchor="t" anchorCtr="0" compatLnSpc="1">
            <a:prstTxWarp prst="textNoShape">
              <a:avLst/>
            </a:prstTxWarp>
          </a:bodyPr>
          <a:lstStyle/>
          <a:p>
            <a:endParaRPr sz="1350"/>
          </a:p>
        </p:txBody>
      </p:sp>
      <p:sp>
        <p:nvSpPr>
          <p:cNvPr id="9" name="Freeform 51"/>
          <p:cNvSpPr>
            <a:spLocks/>
          </p:cNvSpPr>
          <p:nvPr/>
        </p:nvSpPr>
        <p:spPr bwMode="auto">
          <a:xfrm>
            <a:off x="-10312" y="4887530"/>
            <a:ext cx="8561363" cy="836938"/>
          </a:xfrm>
          <a:custGeom>
            <a:avLst/>
            <a:gdLst>
              <a:gd name="connsiteX0" fmla="*/ 0 w 12079179"/>
              <a:gd name="connsiteY0" fmla="*/ 0 h 1741348"/>
              <a:gd name="connsiteX1" fmla="*/ 12079179 w 12079179"/>
              <a:gd name="connsiteY1" fmla="*/ 1741348 h 1741348"/>
              <a:gd name="connsiteX2" fmla="*/ 0 w 12079179"/>
              <a:gd name="connsiteY2" fmla="*/ 1741348 h 1741348"/>
              <a:gd name="connsiteX3" fmla="*/ 0 w 12079179"/>
              <a:gd name="connsiteY3" fmla="*/ 0 h 1741348"/>
              <a:gd name="connsiteX0" fmla="*/ 0 w 12079179"/>
              <a:gd name="connsiteY0" fmla="*/ 390824 h 2132172"/>
              <a:gd name="connsiteX1" fmla="*/ 12079179 w 12079179"/>
              <a:gd name="connsiteY1" fmla="*/ 2132172 h 2132172"/>
              <a:gd name="connsiteX2" fmla="*/ 0 w 12079179"/>
              <a:gd name="connsiteY2" fmla="*/ 2132172 h 2132172"/>
              <a:gd name="connsiteX3" fmla="*/ 0 w 12079179"/>
              <a:gd name="connsiteY3" fmla="*/ 390824 h 2132172"/>
              <a:gd name="connsiteX0" fmla="*/ 0 w 12079179"/>
              <a:gd name="connsiteY0" fmla="*/ 499104 h 2240452"/>
              <a:gd name="connsiteX1" fmla="*/ 12079179 w 12079179"/>
              <a:gd name="connsiteY1" fmla="*/ 2240452 h 2240452"/>
              <a:gd name="connsiteX2" fmla="*/ 0 w 12079179"/>
              <a:gd name="connsiteY2" fmla="*/ 2240452 h 2240452"/>
              <a:gd name="connsiteX3" fmla="*/ 0 w 12079179"/>
              <a:gd name="connsiteY3" fmla="*/ 499104 h 2240452"/>
              <a:gd name="connsiteX0" fmla="*/ 0 w 12079179"/>
              <a:gd name="connsiteY0" fmla="*/ 525643 h 2266991"/>
              <a:gd name="connsiteX1" fmla="*/ 12079179 w 12079179"/>
              <a:gd name="connsiteY1" fmla="*/ 2266991 h 2266991"/>
              <a:gd name="connsiteX2" fmla="*/ 0 w 12079179"/>
              <a:gd name="connsiteY2" fmla="*/ 2266991 h 2266991"/>
              <a:gd name="connsiteX3" fmla="*/ 0 w 12079179"/>
              <a:gd name="connsiteY3" fmla="*/ 525643 h 2266991"/>
              <a:gd name="connsiteX0" fmla="*/ 0 w 12079179"/>
              <a:gd name="connsiteY0" fmla="*/ 572389 h 2313737"/>
              <a:gd name="connsiteX1" fmla="*/ 12079179 w 12079179"/>
              <a:gd name="connsiteY1" fmla="*/ 2313737 h 2313737"/>
              <a:gd name="connsiteX2" fmla="*/ 0 w 12079179"/>
              <a:gd name="connsiteY2" fmla="*/ 2313737 h 2313737"/>
              <a:gd name="connsiteX3" fmla="*/ 0 w 12079179"/>
              <a:gd name="connsiteY3" fmla="*/ 572389 h 2313737"/>
            </a:gdLst>
            <a:ahLst/>
            <a:cxnLst>
              <a:cxn ang="0">
                <a:pos x="connsiteX0" y="connsiteY0"/>
              </a:cxn>
              <a:cxn ang="0">
                <a:pos x="connsiteX1" y="connsiteY1"/>
              </a:cxn>
              <a:cxn ang="0">
                <a:pos x="connsiteX2" y="connsiteY2"/>
              </a:cxn>
              <a:cxn ang="0">
                <a:pos x="connsiteX3" y="connsiteY3"/>
              </a:cxn>
            </a:cxnLst>
            <a:rect l="l" t="t" r="r" b="b"/>
            <a:pathLst>
              <a:path w="12079179" h="2313737">
                <a:moveTo>
                  <a:pt x="0" y="572389"/>
                </a:moveTo>
                <a:cubicBezTo>
                  <a:pt x="3714822" y="-953059"/>
                  <a:pt x="10210727" y="897587"/>
                  <a:pt x="12079179" y="2313737"/>
                </a:cubicBezTo>
                <a:lnTo>
                  <a:pt x="0" y="2313737"/>
                </a:lnTo>
                <a:lnTo>
                  <a:pt x="0" y="572389"/>
                </a:lnTo>
                <a:close/>
              </a:path>
            </a:pathLst>
          </a:custGeom>
          <a:solidFill>
            <a:srgbClr val="AFAF51"/>
          </a:solidFill>
          <a:ln>
            <a:noFill/>
          </a:ln>
        </p:spPr>
        <p:txBody>
          <a:bodyPr vert="horz" wrap="square" lIns="70133" tIns="35067" rIns="70133" bIns="35067" numCol="1" anchor="t" anchorCtr="0" compatLnSpc="1">
            <a:prstTxWarp prst="textNoShape">
              <a:avLst/>
            </a:prstTxWarp>
          </a:bodyPr>
          <a:lstStyle/>
          <a:p>
            <a:endParaRPr sz="1350"/>
          </a:p>
        </p:txBody>
      </p:sp>
      <p:grpSp>
        <p:nvGrpSpPr>
          <p:cNvPr id="10" name="Group 66"/>
          <p:cNvGrpSpPr>
            <a:grpSpLocks noChangeAspect="1"/>
          </p:cNvGrpSpPr>
          <p:nvPr/>
        </p:nvGrpSpPr>
        <p:grpSpPr bwMode="auto">
          <a:xfrm>
            <a:off x="8735766" y="789648"/>
            <a:ext cx="319984" cy="334016"/>
            <a:chOff x="3636" y="1964"/>
            <a:chExt cx="413" cy="388"/>
          </a:xfrm>
        </p:grpSpPr>
        <p:sp>
          <p:nvSpPr>
            <p:cNvPr id="1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1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19" name="Group 18"/>
          <p:cNvGrpSpPr/>
          <p:nvPr/>
        </p:nvGrpSpPr>
        <p:grpSpPr>
          <a:xfrm>
            <a:off x="8481701" y="5176694"/>
            <a:ext cx="656603" cy="538310"/>
            <a:chOff x="7344986" y="5566058"/>
            <a:chExt cx="1750940" cy="1291943"/>
          </a:xfrm>
        </p:grpSpPr>
        <p:sp>
          <p:nvSpPr>
            <p:cNvPr id="20" name="Freeform 99"/>
            <p:cNvSpPr>
              <a:spLocks/>
            </p:cNvSpPr>
            <p:nvPr/>
          </p:nvSpPr>
          <p:spPr bwMode="auto">
            <a:xfrm>
              <a:off x="7344986" y="5566058"/>
              <a:ext cx="1750940" cy="1291943"/>
            </a:xfrm>
            <a:custGeom>
              <a:avLst/>
              <a:gdLst>
                <a:gd name="T0" fmla="*/ 549 w 549"/>
                <a:gd name="T1" fmla="*/ 95 h 405"/>
                <a:gd name="T2" fmla="*/ 466 w 549"/>
                <a:gd name="T3" fmla="*/ 54 h 405"/>
                <a:gd name="T4" fmla="*/ 488 w 549"/>
                <a:gd name="T5" fmla="*/ 132 h 405"/>
                <a:gd name="T6" fmla="*/ 259 w 549"/>
                <a:gd name="T7" fmla="*/ 41 h 405"/>
                <a:gd name="T8" fmla="*/ 358 w 549"/>
                <a:gd name="T9" fmla="*/ 241 h 405"/>
                <a:gd name="T10" fmla="*/ 0 w 549"/>
                <a:gd name="T11" fmla="*/ 229 h 405"/>
                <a:gd name="T12" fmla="*/ 96 w 549"/>
                <a:gd name="T13" fmla="*/ 324 h 405"/>
                <a:gd name="T14" fmla="*/ 248 w 549"/>
                <a:gd name="T15" fmla="*/ 405 h 405"/>
                <a:gd name="T16" fmla="*/ 549 w 549"/>
                <a:gd name="T17" fmla="*/ 405 h 405"/>
                <a:gd name="T18" fmla="*/ 549 w 549"/>
                <a:gd name="T19" fmla="*/ 95 h 405"/>
                <a:gd name="T20" fmla="*/ 549 w 549"/>
                <a:gd name="T21" fmla="*/ 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9" h="405">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1" name="Freeform 100"/>
            <p:cNvSpPr>
              <a:spLocks/>
            </p:cNvSpPr>
            <p:nvPr/>
          </p:nvSpPr>
          <p:spPr bwMode="auto">
            <a:xfrm>
              <a:off x="7529935" y="5745606"/>
              <a:ext cx="1565991" cy="1112394"/>
            </a:xfrm>
            <a:custGeom>
              <a:avLst/>
              <a:gdLst>
                <a:gd name="T0" fmla="*/ 491 w 491"/>
                <a:gd name="T1" fmla="*/ 64 h 349"/>
                <a:gd name="T2" fmla="*/ 449 w 491"/>
                <a:gd name="T3" fmla="*/ 37 h 349"/>
                <a:gd name="T4" fmla="*/ 455 w 491"/>
                <a:gd name="T5" fmla="*/ 142 h 349"/>
                <a:gd name="T6" fmla="*/ 242 w 491"/>
                <a:gd name="T7" fmla="*/ 3 h 349"/>
                <a:gd name="T8" fmla="*/ 341 w 491"/>
                <a:gd name="T9" fmla="*/ 205 h 349"/>
                <a:gd name="T10" fmla="*/ 0 w 491"/>
                <a:gd name="T11" fmla="*/ 196 h 349"/>
                <a:gd name="T12" fmla="*/ 310 w 491"/>
                <a:gd name="T13" fmla="*/ 340 h 349"/>
                <a:gd name="T14" fmla="*/ 308 w 491"/>
                <a:gd name="T15" fmla="*/ 349 h 349"/>
                <a:gd name="T16" fmla="*/ 491 w 491"/>
                <a:gd name="T17" fmla="*/ 349 h 349"/>
                <a:gd name="T18" fmla="*/ 491 w 491"/>
                <a:gd name="T19" fmla="*/ 64 h 349"/>
                <a:gd name="T20" fmla="*/ 491 w 491"/>
                <a:gd name="T21" fmla="*/ 64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1" h="349">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2" name="Freeform 101"/>
            <p:cNvSpPr>
              <a:spLocks/>
            </p:cNvSpPr>
            <p:nvPr/>
          </p:nvSpPr>
          <p:spPr bwMode="auto">
            <a:xfrm>
              <a:off x="7988933" y="6516452"/>
              <a:ext cx="1106993" cy="217349"/>
            </a:xfrm>
            <a:custGeom>
              <a:avLst/>
              <a:gdLst>
                <a:gd name="T0" fmla="*/ 0 w 347"/>
                <a:gd name="T1" fmla="*/ 0 h 68"/>
                <a:gd name="T2" fmla="*/ 347 w 347"/>
                <a:gd name="T3" fmla="*/ 22 h 68"/>
                <a:gd name="T4" fmla="*/ 347 w 347"/>
                <a:gd name="T5" fmla="*/ 15 h 68"/>
                <a:gd name="T6" fmla="*/ 0 w 347"/>
                <a:gd name="T7" fmla="*/ 0 h 68"/>
              </a:gdLst>
              <a:ahLst/>
              <a:cxnLst>
                <a:cxn ang="0">
                  <a:pos x="T0" y="T1"/>
                </a:cxn>
                <a:cxn ang="0">
                  <a:pos x="T2" y="T3"/>
                </a:cxn>
                <a:cxn ang="0">
                  <a:pos x="T4" y="T5"/>
                </a:cxn>
                <a:cxn ang="0">
                  <a:pos x="T6" y="T7"/>
                </a:cxn>
              </a:cxnLst>
              <a:rect l="0" t="0" r="r" b="b"/>
              <a:pathLst>
                <a:path w="347" h="68">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3" name="Freeform 102"/>
            <p:cNvSpPr>
              <a:spLocks/>
            </p:cNvSpPr>
            <p:nvPr/>
          </p:nvSpPr>
          <p:spPr bwMode="auto">
            <a:xfrm>
              <a:off x="8805678" y="6670351"/>
              <a:ext cx="121499" cy="187649"/>
            </a:xfrm>
            <a:custGeom>
              <a:avLst/>
              <a:gdLst>
                <a:gd name="T0" fmla="*/ 38 w 38"/>
                <a:gd name="T1" fmla="*/ 0 h 59"/>
                <a:gd name="T2" fmla="*/ 0 w 38"/>
                <a:gd name="T3" fmla="*/ 59 h 59"/>
                <a:gd name="T4" fmla="*/ 10 w 38"/>
                <a:gd name="T5" fmla="*/ 59 h 59"/>
                <a:gd name="T6" fmla="*/ 38 w 38"/>
                <a:gd name="T7" fmla="*/ 0 h 59"/>
              </a:gdLst>
              <a:ahLst/>
              <a:cxnLst>
                <a:cxn ang="0">
                  <a:pos x="T0" y="T1"/>
                </a:cxn>
                <a:cxn ang="0">
                  <a:pos x="T2" y="T3"/>
                </a:cxn>
                <a:cxn ang="0">
                  <a:pos x="T4" y="T5"/>
                </a:cxn>
                <a:cxn ang="0">
                  <a:pos x="T6" y="T7"/>
                </a:cxn>
              </a:cxnLst>
              <a:rect l="0" t="0" r="r" b="b"/>
              <a:pathLst>
                <a:path w="38" h="59">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4" name="Freeform 103"/>
            <p:cNvSpPr>
              <a:spLocks/>
            </p:cNvSpPr>
            <p:nvPr/>
          </p:nvSpPr>
          <p:spPr bwMode="auto">
            <a:xfrm>
              <a:off x="9067576" y="6034505"/>
              <a:ext cx="28350" cy="93149"/>
            </a:xfrm>
            <a:custGeom>
              <a:avLst/>
              <a:gdLst>
                <a:gd name="T0" fmla="*/ 0 w 9"/>
                <a:gd name="T1" fmla="*/ 0 h 29"/>
                <a:gd name="T2" fmla="*/ 9 w 9"/>
                <a:gd name="T3" fmla="*/ 29 h 29"/>
                <a:gd name="T4" fmla="*/ 9 w 9"/>
                <a:gd name="T5" fmla="*/ 20 h 29"/>
                <a:gd name="T6" fmla="*/ 0 w 9"/>
                <a:gd name="T7" fmla="*/ 0 h 29"/>
              </a:gdLst>
              <a:ahLst/>
              <a:cxnLst>
                <a:cxn ang="0">
                  <a:pos x="T0" y="T1"/>
                </a:cxn>
                <a:cxn ang="0">
                  <a:pos x="T2" y="T3"/>
                </a:cxn>
                <a:cxn ang="0">
                  <a:pos x="T4" y="T5"/>
                </a:cxn>
                <a:cxn ang="0">
                  <a:pos x="T6" y="T7"/>
                </a:cxn>
              </a:cxnLst>
              <a:rect l="0" t="0" r="r" b="b"/>
              <a:pathLst>
                <a:path w="9" h="29">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5" name="Freeform 104"/>
            <p:cNvSpPr>
              <a:spLocks/>
            </p:cNvSpPr>
            <p:nvPr/>
          </p:nvSpPr>
          <p:spPr bwMode="auto">
            <a:xfrm>
              <a:off x="8489780" y="5872506"/>
              <a:ext cx="458997" cy="657446"/>
            </a:xfrm>
            <a:custGeom>
              <a:avLst/>
              <a:gdLst>
                <a:gd name="T0" fmla="*/ 142 w 144"/>
                <a:gd name="T1" fmla="*/ 206 h 206"/>
                <a:gd name="T2" fmla="*/ 0 w 144"/>
                <a:gd name="T3" fmla="*/ 0 h 206"/>
                <a:gd name="T4" fmla="*/ 142 w 144"/>
                <a:gd name="T5" fmla="*/ 206 h 206"/>
              </a:gdLst>
              <a:ahLst/>
              <a:cxnLst>
                <a:cxn ang="0">
                  <a:pos x="T0" y="T1"/>
                </a:cxn>
                <a:cxn ang="0">
                  <a:pos x="T2" y="T3"/>
                </a:cxn>
                <a:cxn ang="0">
                  <a:pos x="T4" y="T5"/>
                </a:cxn>
              </a:cxnLst>
              <a:rect l="0" t="0" r="r" b="b"/>
              <a:pathLst>
                <a:path w="144" h="206">
                  <a:moveTo>
                    <a:pt x="142" y="206"/>
                  </a:moveTo>
                  <a:cubicBezTo>
                    <a:pt x="142" y="206"/>
                    <a:pt x="127" y="116"/>
                    <a:pt x="0" y="0"/>
                  </a:cubicBezTo>
                  <a:cubicBezTo>
                    <a:pt x="24" y="11"/>
                    <a:pt x="144" y="126"/>
                    <a:pt x="142" y="206"/>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26" name="Group 5"/>
          <p:cNvGrpSpPr>
            <a:grpSpLocks noChangeAspect="1"/>
          </p:cNvGrpSpPr>
          <p:nvPr/>
        </p:nvGrpSpPr>
        <p:grpSpPr bwMode="auto">
          <a:xfrm>
            <a:off x="1836" y="2394908"/>
            <a:ext cx="447921" cy="657752"/>
            <a:chOff x="2121" y="1060"/>
            <a:chExt cx="597" cy="789"/>
          </a:xfrm>
        </p:grpSpPr>
        <p:sp>
          <p:nvSpPr>
            <p:cNvPr id="27" name="Freeform 6"/>
            <p:cNvSpPr>
              <a:spLocks/>
            </p:cNvSpPr>
            <p:nvPr/>
          </p:nvSpPr>
          <p:spPr bwMode="auto">
            <a:xfrm>
              <a:off x="2121" y="1060"/>
              <a:ext cx="597" cy="789"/>
            </a:xfrm>
            <a:custGeom>
              <a:avLst/>
              <a:gdLst>
                <a:gd name="T0" fmla="*/ 147 w 253"/>
                <a:gd name="T1" fmla="*/ 295 h 334"/>
                <a:gd name="T2" fmla="*/ 111 w 253"/>
                <a:gd name="T3" fmla="*/ 271 h 334"/>
                <a:gd name="T4" fmla="*/ 238 w 253"/>
                <a:gd name="T5" fmla="*/ 234 h 334"/>
                <a:gd name="T6" fmla="*/ 124 w 253"/>
                <a:gd name="T7" fmla="*/ 191 h 334"/>
                <a:gd name="T8" fmla="*/ 253 w 253"/>
                <a:gd name="T9" fmla="*/ 77 h 334"/>
                <a:gd name="T10" fmla="*/ 76 w 253"/>
                <a:gd name="T11" fmla="*/ 110 h 334"/>
                <a:gd name="T12" fmla="*/ 80 w 253"/>
                <a:gd name="T13" fmla="*/ 0 h 334"/>
                <a:gd name="T14" fmla="*/ 0 w 253"/>
                <a:gd name="T15" fmla="*/ 83 h 334"/>
                <a:gd name="T16" fmla="*/ 0 w 253"/>
                <a:gd name="T17" fmla="*/ 254 h 334"/>
                <a:gd name="T18" fmla="*/ 147 w 253"/>
                <a:gd name="T19" fmla="*/ 29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334">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8" name="Freeform 7"/>
            <p:cNvSpPr>
              <a:spLocks/>
            </p:cNvSpPr>
            <p:nvPr/>
          </p:nvSpPr>
          <p:spPr bwMode="auto">
            <a:xfrm>
              <a:off x="2121" y="1114"/>
              <a:ext cx="541" cy="690"/>
            </a:xfrm>
            <a:custGeom>
              <a:avLst/>
              <a:gdLst>
                <a:gd name="T0" fmla="*/ 13 w 229"/>
                <a:gd name="T1" fmla="*/ 223 h 292"/>
                <a:gd name="T2" fmla="*/ 115 w 229"/>
                <a:gd name="T3" fmla="*/ 270 h 292"/>
                <a:gd name="T4" fmla="*/ 77 w 229"/>
                <a:gd name="T5" fmla="*/ 232 h 292"/>
                <a:gd name="T6" fmla="*/ 205 w 229"/>
                <a:gd name="T7" fmla="*/ 212 h 292"/>
                <a:gd name="T8" fmla="*/ 99 w 229"/>
                <a:gd name="T9" fmla="*/ 169 h 292"/>
                <a:gd name="T10" fmla="*/ 229 w 229"/>
                <a:gd name="T11" fmla="*/ 60 h 292"/>
                <a:gd name="T12" fmla="*/ 64 w 229"/>
                <a:gd name="T13" fmla="*/ 109 h 292"/>
                <a:gd name="T14" fmla="*/ 62 w 229"/>
                <a:gd name="T15" fmla="*/ 0 h 292"/>
                <a:gd name="T16" fmla="*/ 0 w 229"/>
                <a:gd name="T17" fmla="*/ 116 h 292"/>
                <a:gd name="T18" fmla="*/ 0 w 229"/>
                <a:gd name="T19" fmla="*/ 210 h 292"/>
                <a:gd name="T20" fmla="*/ 9 w 229"/>
                <a:gd name="T21" fmla="*/ 220 h 292"/>
                <a:gd name="T22" fmla="*/ 13 w 229"/>
                <a:gd name="T23" fmla="*/ 223 h 292"/>
                <a:gd name="T24" fmla="*/ 13 w 229"/>
                <a:gd name="T25" fmla="*/ 22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2">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29" name="Freeform 8"/>
            <p:cNvSpPr>
              <a:spLocks/>
            </p:cNvSpPr>
            <p:nvPr/>
          </p:nvSpPr>
          <p:spPr bwMode="auto">
            <a:xfrm>
              <a:off x="2164" y="1325"/>
              <a:ext cx="337" cy="293"/>
            </a:xfrm>
            <a:custGeom>
              <a:avLst/>
              <a:gdLst>
                <a:gd name="T0" fmla="*/ 0 w 143"/>
                <a:gd name="T1" fmla="*/ 124 h 124"/>
                <a:gd name="T2" fmla="*/ 143 w 143"/>
                <a:gd name="T3" fmla="*/ 0 h 124"/>
                <a:gd name="T4" fmla="*/ 0 w 143"/>
                <a:gd name="T5" fmla="*/ 124 h 124"/>
              </a:gdLst>
              <a:ahLst/>
              <a:cxnLst>
                <a:cxn ang="0">
                  <a:pos x="T0" y="T1"/>
                </a:cxn>
                <a:cxn ang="0">
                  <a:pos x="T2" y="T3"/>
                </a:cxn>
                <a:cxn ang="0">
                  <a:pos x="T4" y="T5"/>
                </a:cxn>
              </a:cxnLst>
              <a:rect l="0" t="0" r="r" b="b"/>
              <a:pathLst>
                <a:path w="143" h="124">
                  <a:moveTo>
                    <a:pt x="0" y="124"/>
                  </a:moveTo>
                  <a:cubicBezTo>
                    <a:pt x="0" y="124"/>
                    <a:pt x="27" y="60"/>
                    <a:pt x="143" y="0"/>
                  </a:cubicBezTo>
                  <a:cubicBezTo>
                    <a:pt x="123" y="5"/>
                    <a:pt x="12" y="65"/>
                    <a:pt x="0" y="124"/>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0" name="Freeform 9"/>
            <p:cNvSpPr>
              <a:spLocks/>
            </p:cNvSpPr>
            <p:nvPr/>
          </p:nvSpPr>
          <p:spPr bwMode="auto">
            <a:xfrm>
              <a:off x="2149" y="1226"/>
              <a:ext cx="74" cy="290"/>
            </a:xfrm>
            <a:custGeom>
              <a:avLst/>
              <a:gdLst>
                <a:gd name="T0" fmla="*/ 22 w 31"/>
                <a:gd name="T1" fmla="*/ 123 h 123"/>
                <a:gd name="T2" fmla="*/ 31 w 31"/>
                <a:gd name="T3" fmla="*/ 0 h 123"/>
                <a:gd name="T4" fmla="*/ 22 w 31"/>
                <a:gd name="T5" fmla="*/ 123 h 123"/>
              </a:gdLst>
              <a:ahLst/>
              <a:cxnLst>
                <a:cxn ang="0">
                  <a:pos x="T0" y="T1"/>
                </a:cxn>
                <a:cxn ang="0">
                  <a:pos x="T2" y="T3"/>
                </a:cxn>
                <a:cxn ang="0">
                  <a:pos x="T4" y="T5"/>
                </a:cxn>
              </a:cxnLst>
              <a:rect l="0" t="0" r="r" b="b"/>
              <a:pathLst>
                <a:path w="31" h="123">
                  <a:moveTo>
                    <a:pt x="22" y="123"/>
                  </a:moveTo>
                  <a:cubicBezTo>
                    <a:pt x="22" y="123"/>
                    <a:pt x="5" y="82"/>
                    <a:pt x="31" y="0"/>
                  </a:cubicBezTo>
                  <a:cubicBezTo>
                    <a:pt x="22" y="10"/>
                    <a:pt x="0" y="92"/>
                    <a:pt x="22" y="123"/>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1" name="Freeform 10"/>
            <p:cNvSpPr>
              <a:spLocks/>
            </p:cNvSpPr>
            <p:nvPr/>
          </p:nvSpPr>
          <p:spPr bwMode="auto">
            <a:xfrm>
              <a:off x="2121" y="1554"/>
              <a:ext cx="31" cy="28"/>
            </a:xfrm>
            <a:custGeom>
              <a:avLst/>
              <a:gdLst>
                <a:gd name="T0" fmla="*/ 13 w 13"/>
                <a:gd name="T1" fmla="*/ 12 h 12"/>
                <a:gd name="T2" fmla="*/ 0 w 13"/>
                <a:gd name="T3" fmla="*/ 0 h 12"/>
                <a:gd name="T4" fmla="*/ 0 w 13"/>
                <a:gd name="T5" fmla="*/ 3 h 12"/>
                <a:gd name="T6" fmla="*/ 13 w 13"/>
                <a:gd name="T7" fmla="*/ 12 h 12"/>
              </a:gdLst>
              <a:ahLst/>
              <a:cxnLst>
                <a:cxn ang="0">
                  <a:pos x="T0" y="T1"/>
                </a:cxn>
                <a:cxn ang="0">
                  <a:pos x="T2" y="T3"/>
                </a:cxn>
                <a:cxn ang="0">
                  <a:pos x="T4" y="T5"/>
                </a:cxn>
                <a:cxn ang="0">
                  <a:pos x="T6" y="T7"/>
                </a:cxn>
              </a:cxnLst>
              <a:rect l="0" t="0" r="r" b="b"/>
              <a:pathLst>
                <a:path w="13" h="12">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2" name="Freeform 11"/>
            <p:cNvSpPr>
              <a:spLocks/>
            </p:cNvSpPr>
            <p:nvPr/>
          </p:nvSpPr>
          <p:spPr bwMode="auto">
            <a:xfrm>
              <a:off x="2234" y="1559"/>
              <a:ext cx="286" cy="82"/>
            </a:xfrm>
            <a:custGeom>
              <a:avLst/>
              <a:gdLst>
                <a:gd name="T0" fmla="*/ 121 w 121"/>
                <a:gd name="T1" fmla="*/ 30 h 35"/>
                <a:gd name="T2" fmla="*/ 0 w 121"/>
                <a:gd name="T3" fmla="*/ 0 h 35"/>
                <a:gd name="T4" fmla="*/ 121 w 121"/>
                <a:gd name="T5" fmla="*/ 30 h 35"/>
              </a:gdLst>
              <a:ahLst/>
              <a:cxnLst>
                <a:cxn ang="0">
                  <a:pos x="T0" y="T1"/>
                </a:cxn>
                <a:cxn ang="0">
                  <a:pos x="T2" y="T3"/>
                </a:cxn>
                <a:cxn ang="0">
                  <a:pos x="T4" y="T5"/>
                </a:cxn>
              </a:cxnLst>
              <a:rect l="0" t="0" r="r" b="b"/>
              <a:pathLst>
                <a:path w="121" h="35">
                  <a:moveTo>
                    <a:pt x="121" y="30"/>
                  </a:moveTo>
                  <a:cubicBezTo>
                    <a:pt x="35" y="30"/>
                    <a:pt x="0" y="0"/>
                    <a:pt x="0" y="0"/>
                  </a:cubicBezTo>
                  <a:cubicBezTo>
                    <a:pt x="25" y="32"/>
                    <a:pt x="109" y="35"/>
                    <a:pt x="121" y="3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3" name="Freeform 12"/>
            <p:cNvSpPr>
              <a:spLocks/>
            </p:cNvSpPr>
            <p:nvPr/>
          </p:nvSpPr>
          <p:spPr bwMode="auto">
            <a:xfrm>
              <a:off x="2173" y="1603"/>
              <a:ext cx="191" cy="147"/>
            </a:xfrm>
            <a:custGeom>
              <a:avLst/>
              <a:gdLst>
                <a:gd name="T0" fmla="*/ 0 w 81"/>
                <a:gd name="T1" fmla="*/ 0 h 62"/>
                <a:gd name="T2" fmla="*/ 81 w 81"/>
                <a:gd name="T3" fmla="*/ 62 h 62"/>
                <a:gd name="T4" fmla="*/ 0 w 81"/>
                <a:gd name="T5" fmla="*/ 0 h 62"/>
              </a:gdLst>
              <a:ahLst/>
              <a:cxnLst>
                <a:cxn ang="0">
                  <a:pos x="T0" y="T1"/>
                </a:cxn>
                <a:cxn ang="0">
                  <a:pos x="T2" y="T3"/>
                </a:cxn>
                <a:cxn ang="0">
                  <a:pos x="T4" y="T5"/>
                </a:cxn>
              </a:cxnLst>
              <a:rect l="0" t="0" r="r" b="b"/>
              <a:pathLst>
                <a:path w="81" h="62">
                  <a:moveTo>
                    <a:pt x="0" y="0"/>
                  </a:moveTo>
                  <a:cubicBezTo>
                    <a:pt x="10" y="32"/>
                    <a:pt x="71" y="59"/>
                    <a:pt x="81" y="62"/>
                  </a:cubicBezTo>
                  <a:cubicBezTo>
                    <a:pt x="19" y="33"/>
                    <a:pt x="0" y="0"/>
                    <a:pt x="0" y="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34" name="Group 16"/>
          <p:cNvGrpSpPr>
            <a:grpSpLocks noChangeAspect="1"/>
          </p:cNvGrpSpPr>
          <p:nvPr/>
        </p:nvGrpSpPr>
        <p:grpSpPr bwMode="auto">
          <a:xfrm>
            <a:off x="104629" y="-10842"/>
            <a:ext cx="1037180" cy="670203"/>
            <a:chOff x="1922" y="1129"/>
            <a:chExt cx="987" cy="574"/>
          </a:xfrm>
        </p:grpSpPr>
        <p:sp>
          <p:nvSpPr>
            <p:cNvPr id="35" name="Freeform 34"/>
            <p:cNvSpPr>
              <a:spLocks/>
            </p:cNvSpPr>
            <p:nvPr/>
          </p:nvSpPr>
          <p:spPr bwMode="auto">
            <a:xfrm>
              <a:off x="1922" y="1129"/>
              <a:ext cx="262" cy="174"/>
            </a:xfrm>
            <a:custGeom>
              <a:avLst/>
              <a:gdLst>
                <a:gd name="T0" fmla="*/ 2 w 111"/>
                <a:gd name="T1" fmla="*/ 62 h 74"/>
                <a:gd name="T2" fmla="*/ 8 w 111"/>
                <a:gd name="T3" fmla="*/ 74 h 74"/>
                <a:gd name="T4" fmla="*/ 52 w 111"/>
                <a:gd name="T5" fmla="*/ 32 h 74"/>
                <a:gd name="T6" fmla="*/ 111 w 111"/>
                <a:gd name="T7" fmla="*/ 40 h 74"/>
                <a:gd name="T8" fmla="*/ 105 w 111"/>
                <a:gd name="T9" fmla="*/ 30 h 74"/>
                <a:gd name="T10" fmla="*/ 2 w 111"/>
                <a:gd name="T11" fmla="*/ 62 h 74"/>
              </a:gdLst>
              <a:ahLst/>
              <a:cxnLst>
                <a:cxn ang="0">
                  <a:pos x="T0" y="T1"/>
                </a:cxn>
                <a:cxn ang="0">
                  <a:pos x="T2" y="T3"/>
                </a:cxn>
                <a:cxn ang="0">
                  <a:pos x="T4" y="T5"/>
                </a:cxn>
                <a:cxn ang="0">
                  <a:pos x="T6" y="T7"/>
                </a:cxn>
                <a:cxn ang="0">
                  <a:pos x="T8" y="T9"/>
                </a:cxn>
                <a:cxn ang="0">
                  <a:pos x="T10" y="T11"/>
                </a:cxn>
              </a:cxnLst>
              <a:rect l="0" t="0" r="r" b="b"/>
              <a:pathLst>
                <a:path w="111" h="74">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6" name="Freeform 35"/>
            <p:cNvSpPr>
              <a:spLocks/>
            </p:cNvSpPr>
            <p:nvPr/>
          </p:nvSpPr>
          <p:spPr bwMode="auto">
            <a:xfrm>
              <a:off x="2066" y="1136"/>
              <a:ext cx="843" cy="567"/>
            </a:xfrm>
            <a:custGeom>
              <a:avLst/>
              <a:gdLst>
                <a:gd name="T0" fmla="*/ 5 w 357"/>
                <a:gd name="T1" fmla="*/ 71 h 240"/>
                <a:gd name="T2" fmla="*/ 13 w 357"/>
                <a:gd name="T3" fmla="*/ 143 h 240"/>
                <a:gd name="T4" fmla="*/ 61 w 357"/>
                <a:gd name="T5" fmla="*/ 194 h 240"/>
                <a:gd name="T6" fmla="*/ 62 w 357"/>
                <a:gd name="T7" fmla="*/ 146 h 240"/>
                <a:gd name="T8" fmla="*/ 175 w 357"/>
                <a:gd name="T9" fmla="*/ 240 h 240"/>
                <a:gd name="T10" fmla="*/ 155 w 357"/>
                <a:gd name="T11" fmla="*/ 109 h 240"/>
                <a:gd name="T12" fmla="*/ 357 w 357"/>
                <a:gd name="T13" fmla="*/ 181 h 240"/>
                <a:gd name="T14" fmla="*/ 319 w 357"/>
                <a:gd name="T15" fmla="*/ 110 h 240"/>
                <a:gd name="T16" fmla="*/ 211 w 357"/>
                <a:gd name="T17" fmla="*/ 13 h 240"/>
                <a:gd name="T18" fmla="*/ 229 w 357"/>
                <a:gd name="T19" fmla="*/ 0 h 240"/>
                <a:gd name="T20" fmla="*/ 27 w 357"/>
                <a:gd name="T21" fmla="*/ 0 h 240"/>
                <a:gd name="T22" fmla="*/ 7 w 357"/>
                <a:gd name="T23" fmla="*/ 64 h 240"/>
                <a:gd name="T24" fmla="*/ 5 w 357"/>
                <a:gd name="T25" fmla="*/ 71 h 240"/>
                <a:gd name="T26" fmla="*/ 5 w 357"/>
                <a:gd name="T27" fmla="*/ 7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24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7" name="Freeform 36"/>
            <p:cNvSpPr>
              <a:spLocks/>
            </p:cNvSpPr>
            <p:nvPr/>
          </p:nvSpPr>
          <p:spPr bwMode="auto">
            <a:xfrm>
              <a:off x="2066" y="1136"/>
              <a:ext cx="775" cy="524"/>
            </a:xfrm>
            <a:custGeom>
              <a:avLst/>
              <a:gdLst>
                <a:gd name="T0" fmla="*/ 31 w 328"/>
                <a:gd name="T1" fmla="*/ 34 h 222"/>
                <a:gd name="T2" fmla="*/ 43 w 328"/>
                <a:gd name="T3" fmla="*/ 165 h 222"/>
                <a:gd name="T4" fmla="*/ 59 w 328"/>
                <a:gd name="T5" fmla="*/ 105 h 222"/>
                <a:gd name="T6" fmla="*/ 155 w 328"/>
                <a:gd name="T7" fmla="*/ 222 h 222"/>
                <a:gd name="T8" fmla="*/ 136 w 328"/>
                <a:gd name="T9" fmla="*/ 90 h 222"/>
                <a:gd name="T10" fmla="*/ 328 w 328"/>
                <a:gd name="T11" fmla="*/ 157 h 222"/>
                <a:gd name="T12" fmla="*/ 178 w 328"/>
                <a:gd name="T13" fmla="*/ 19 h 222"/>
                <a:gd name="T14" fmla="*/ 195 w 328"/>
                <a:gd name="T15" fmla="*/ 0 h 222"/>
                <a:gd name="T16" fmla="*/ 43 w 328"/>
                <a:gd name="T17" fmla="*/ 0 h 222"/>
                <a:gd name="T18" fmla="*/ 31 w 328"/>
                <a:gd name="T19" fmla="*/ 30 h 222"/>
                <a:gd name="T20" fmla="*/ 31 w 328"/>
                <a:gd name="T21" fmla="*/ 34 h 222"/>
                <a:gd name="T22" fmla="*/ 31 w 328"/>
                <a:gd name="T23" fmla="*/ 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8" h="222">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8" name="Freeform 37"/>
            <p:cNvSpPr>
              <a:spLocks/>
            </p:cNvSpPr>
            <p:nvPr/>
          </p:nvSpPr>
          <p:spPr bwMode="auto">
            <a:xfrm>
              <a:off x="2170" y="1159"/>
              <a:ext cx="498" cy="225"/>
            </a:xfrm>
            <a:custGeom>
              <a:avLst/>
              <a:gdLst>
                <a:gd name="T0" fmla="*/ 0 w 211"/>
                <a:gd name="T1" fmla="*/ 22 h 95"/>
                <a:gd name="T2" fmla="*/ 211 w 211"/>
                <a:gd name="T3" fmla="*/ 95 h 95"/>
                <a:gd name="T4" fmla="*/ 0 w 211"/>
                <a:gd name="T5" fmla="*/ 22 h 95"/>
              </a:gdLst>
              <a:ahLst/>
              <a:cxnLst>
                <a:cxn ang="0">
                  <a:pos x="T0" y="T1"/>
                </a:cxn>
                <a:cxn ang="0">
                  <a:pos x="T2" y="T3"/>
                </a:cxn>
                <a:cxn ang="0">
                  <a:pos x="T4" y="T5"/>
                </a:cxn>
              </a:cxnLst>
              <a:rect l="0" t="0" r="r" b="b"/>
              <a:pathLst>
                <a:path w="211" h="95">
                  <a:moveTo>
                    <a:pt x="0" y="22"/>
                  </a:moveTo>
                  <a:cubicBezTo>
                    <a:pt x="0" y="22"/>
                    <a:pt x="81" y="14"/>
                    <a:pt x="211" y="95"/>
                  </a:cubicBezTo>
                  <a:cubicBezTo>
                    <a:pt x="195" y="79"/>
                    <a:pt x="68" y="0"/>
                    <a:pt x="0" y="2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39" name="Freeform 38"/>
            <p:cNvSpPr>
              <a:spLocks/>
            </p:cNvSpPr>
            <p:nvPr/>
          </p:nvSpPr>
          <p:spPr bwMode="auto">
            <a:xfrm>
              <a:off x="2293" y="1136"/>
              <a:ext cx="71" cy="56"/>
            </a:xfrm>
            <a:custGeom>
              <a:avLst/>
              <a:gdLst>
                <a:gd name="T0" fmla="*/ 0 w 30"/>
                <a:gd name="T1" fmla="*/ 24 h 24"/>
                <a:gd name="T2" fmla="*/ 30 w 30"/>
                <a:gd name="T3" fmla="*/ 0 h 24"/>
                <a:gd name="T4" fmla="*/ 22 w 30"/>
                <a:gd name="T5" fmla="*/ 0 h 24"/>
                <a:gd name="T6" fmla="*/ 0 w 30"/>
                <a:gd name="T7" fmla="*/ 24 h 24"/>
              </a:gdLst>
              <a:ahLst/>
              <a:cxnLst>
                <a:cxn ang="0">
                  <a:pos x="T0" y="T1"/>
                </a:cxn>
                <a:cxn ang="0">
                  <a:pos x="T2" y="T3"/>
                </a:cxn>
                <a:cxn ang="0">
                  <a:pos x="T4" y="T5"/>
                </a:cxn>
                <a:cxn ang="0">
                  <a:pos x="T6" y="T7"/>
                </a:cxn>
              </a:cxnLst>
              <a:rect l="0" t="0" r="r" b="b"/>
              <a:pathLst>
                <a:path w="30" h="24">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0" name="Freeform 39"/>
            <p:cNvSpPr>
              <a:spLocks/>
            </p:cNvSpPr>
            <p:nvPr/>
          </p:nvSpPr>
          <p:spPr bwMode="auto">
            <a:xfrm>
              <a:off x="2201" y="1136"/>
              <a:ext cx="9" cy="28"/>
            </a:xfrm>
            <a:custGeom>
              <a:avLst/>
              <a:gdLst>
                <a:gd name="T0" fmla="*/ 1 w 4"/>
                <a:gd name="T1" fmla="*/ 12 h 12"/>
                <a:gd name="T2" fmla="*/ 4 w 4"/>
                <a:gd name="T3" fmla="*/ 0 h 12"/>
                <a:gd name="T4" fmla="*/ 1 w 4"/>
                <a:gd name="T5" fmla="*/ 0 h 12"/>
                <a:gd name="T6" fmla="*/ 1 w 4"/>
                <a:gd name="T7" fmla="*/ 12 h 12"/>
              </a:gdLst>
              <a:ahLst/>
              <a:cxnLst>
                <a:cxn ang="0">
                  <a:pos x="T0" y="T1"/>
                </a:cxn>
                <a:cxn ang="0">
                  <a:pos x="T2" y="T3"/>
                </a:cxn>
                <a:cxn ang="0">
                  <a:pos x="T4" y="T5"/>
                </a:cxn>
                <a:cxn ang="0">
                  <a:pos x="T6" y="T7"/>
                </a:cxn>
              </a:cxnLst>
              <a:rect l="0" t="0" r="r" b="b"/>
              <a:pathLst>
                <a:path w="4" h="12">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1" name="Freeform 40"/>
            <p:cNvSpPr>
              <a:spLocks/>
            </p:cNvSpPr>
            <p:nvPr/>
          </p:nvSpPr>
          <p:spPr bwMode="auto">
            <a:xfrm>
              <a:off x="2142" y="1228"/>
              <a:ext cx="54" cy="210"/>
            </a:xfrm>
            <a:custGeom>
              <a:avLst/>
              <a:gdLst>
                <a:gd name="T0" fmla="*/ 3 w 23"/>
                <a:gd name="T1" fmla="*/ 89 h 89"/>
                <a:gd name="T2" fmla="*/ 23 w 23"/>
                <a:gd name="T3" fmla="*/ 0 h 89"/>
                <a:gd name="T4" fmla="*/ 3 w 23"/>
                <a:gd name="T5" fmla="*/ 89 h 89"/>
              </a:gdLst>
              <a:ahLst/>
              <a:cxnLst>
                <a:cxn ang="0">
                  <a:pos x="T0" y="T1"/>
                </a:cxn>
                <a:cxn ang="0">
                  <a:pos x="T2" y="T3"/>
                </a:cxn>
                <a:cxn ang="0">
                  <a:pos x="T4" y="T5"/>
                </a:cxn>
              </a:cxnLst>
              <a:rect l="0" t="0" r="r" b="b"/>
              <a:pathLst>
                <a:path w="23" h="89">
                  <a:moveTo>
                    <a:pt x="3" y="89"/>
                  </a:moveTo>
                  <a:cubicBezTo>
                    <a:pt x="3" y="26"/>
                    <a:pt x="23" y="0"/>
                    <a:pt x="23" y="0"/>
                  </a:cubicBezTo>
                  <a:cubicBezTo>
                    <a:pt x="1" y="20"/>
                    <a:pt x="0" y="80"/>
                    <a:pt x="3" y="8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2" name="Freeform 41"/>
            <p:cNvSpPr>
              <a:spLocks/>
            </p:cNvSpPr>
            <p:nvPr/>
          </p:nvSpPr>
          <p:spPr bwMode="auto">
            <a:xfrm>
              <a:off x="2229" y="1249"/>
              <a:ext cx="139" cy="340"/>
            </a:xfrm>
            <a:custGeom>
              <a:avLst/>
              <a:gdLst>
                <a:gd name="T0" fmla="*/ 16 w 59"/>
                <a:gd name="T1" fmla="*/ 0 h 144"/>
                <a:gd name="T2" fmla="*/ 59 w 59"/>
                <a:gd name="T3" fmla="*/ 144 h 144"/>
                <a:gd name="T4" fmla="*/ 16 w 59"/>
                <a:gd name="T5" fmla="*/ 0 h 144"/>
              </a:gdLst>
              <a:ahLst/>
              <a:cxnLst>
                <a:cxn ang="0">
                  <a:pos x="T0" y="T1"/>
                </a:cxn>
                <a:cxn ang="0">
                  <a:pos x="T2" y="T3"/>
                </a:cxn>
                <a:cxn ang="0">
                  <a:pos x="T4" y="T5"/>
                </a:cxn>
              </a:cxnLst>
              <a:rect l="0" t="0" r="r" b="b"/>
              <a:pathLst>
                <a:path w="59" h="144">
                  <a:moveTo>
                    <a:pt x="16" y="0"/>
                  </a:moveTo>
                  <a:cubicBezTo>
                    <a:pt x="0" y="45"/>
                    <a:pt x="47" y="133"/>
                    <a:pt x="59" y="144"/>
                  </a:cubicBezTo>
                  <a:cubicBezTo>
                    <a:pt x="8" y="54"/>
                    <a:pt x="16" y="0"/>
                    <a:pt x="16"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43" name="Group 28"/>
          <p:cNvGrpSpPr>
            <a:grpSpLocks noChangeAspect="1"/>
          </p:cNvGrpSpPr>
          <p:nvPr/>
        </p:nvGrpSpPr>
        <p:grpSpPr bwMode="auto">
          <a:xfrm>
            <a:off x="1" y="4172968"/>
            <a:ext cx="515890" cy="956436"/>
            <a:chOff x="1901" y="2020"/>
            <a:chExt cx="1059" cy="1767"/>
          </a:xfrm>
        </p:grpSpPr>
        <p:sp>
          <p:nvSpPr>
            <p:cNvPr id="44" name="Freeform 29"/>
            <p:cNvSpPr>
              <a:spLocks/>
            </p:cNvSpPr>
            <p:nvPr/>
          </p:nvSpPr>
          <p:spPr bwMode="auto">
            <a:xfrm>
              <a:off x="1901" y="2020"/>
              <a:ext cx="1059" cy="1640"/>
            </a:xfrm>
            <a:custGeom>
              <a:avLst/>
              <a:gdLst>
                <a:gd name="T0" fmla="*/ 364 w 448"/>
                <a:gd name="T1" fmla="*/ 542 h 694"/>
                <a:gd name="T2" fmla="*/ 247 w 448"/>
                <a:gd name="T3" fmla="*/ 548 h 694"/>
                <a:gd name="T4" fmla="*/ 438 w 448"/>
                <a:gd name="T5" fmla="*/ 267 h 694"/>
                <a:gd name="T6" fmla="*/ 233 w 448"/>
                <a:gd name="T7" fmla="*/ 359 h 694"/>
                <a:gd name="T8" fmla="*/ 164 w 448"/>
                <a:gd name="T9" fmla="*/ 0 h 694"/>
                <a:gd name="T10" fmla="*/ 46 w 448"/>
                <a:gd name="T11" fmla="*/ 324 h 694"/>
                <a:gd name="T12" fmla="*/ 0 w 448"/>
                <a:gd name="T13" fmla="*/ 276 h 694"/>
                <a:gd name="T14" fmla="*/ 0 w 448"/>
                <a:gd name="T15" fmla="*/ 599 h 694"/>
                <a:gd name="T16" fmla="*/ 78 w 448"/>
                <a:gd name="T17" fmla="*/ 614 h 694"/>
                <a:gd name="T18" fmla="*/ 364 w 448"/>
                <a:gd name="T19" fmla="*/ 542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8" h="694">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5" name="Freeform 30"/>
            <p:cNvSpPr>
              <a:spLocks/>
            </p:cNvSpPr>
            <p:nvPr/>
          </p:nvSpPr>
          <p:spPr bwMode="auto">
            <a:xfrm>
              <a:off x="1901" y="2136"/>
              <a:ext cx="952" cy="1365"/>
            </a:xfrm>
            <a:custGeom>
              <a:avLst/>
              <a:gdLst>
                <a:gd name="T0" fmla="*/ 31 w 403"/>
                <a:gd name="T1" fmla="*/ 531 h 578"/>
                <a:gd name="T2" fmla="*/ 294 w 403"/>
                <a:gd name="T3" fmla="*/ 522 h 578"/>
                <a:gd name="T4" fmla="*/ 163 w 403"/>
                <a:gd name="T5" fmla="*/ 503 h 578"/>
                <a:gd name="T6" fmla="*/ 403 w 403"/>
                <a:gd name="T7" fmla="*/ 271 h 578"/>
                <a:gd name="T8" fmla="*/ 197 w 403"/>
                <a:gd name="T9" fmla="*/ 347 h 578"/>
                <a:gd name="T10" fmla="*/ 171 w 403"/>
                <a:gd name="T11" fmla="*/ 0 h 578"/>
                <a:gd name="T12" fmla="*/ 60 w 403"/>
                <a:gd name="T13" fmla="*/ 326 h 578"/>
                <a:gd name="T14" fmla="*/ 0 w 403"/>
                <a:gd name="T15" fmla="*/ 271 h 578"/>
                <a:gd name="T16" fmla="*/ 0 w 403"/>
                <a:gd name="T17" fmla="*/ 516 h 578"/>
                <a:gd name="T18" fmla="*/ 24 w 403"/>
                <a:gd name="T19" fmla="*/ 527 h 578"/>
                <a:gd name="T20" fmla="*/ 31 w 403"/>
                <a:gd name="T21" fmla="*/ 531 h 578"/>
                <a:gd name="T22" fmla="*/ 31 w 403"/>
                <a:gd name="T23" fmla="*/ 53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3" h="578">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6" name="Freeform 31"/>
            <p:cNvSpPr>
              <a:spLocks/>
            </p:cNvSpPr>
            <p:nvPr/>
          </p:nvSpPr>
          <p:spPr bwMode="auto">
            <a:xfrm>
              <a:off x="1993" y="2495"/>
              <a:ext cx="314" cy="853"/>
            </a:xfrm>
            <a:custGeom>
              <a:avLst/>
              <a:gdLst>
                <a:gd name="T0" fmla="*/ 0 w 133"/>
                <a:gd name="T1" fmla="*/ 361 h 361"/>
                <a:gd name="T2" fmla="*/ 125 w 133"/>
                <a:gd name="T3" fmla="*/ 0 h 361"/>
                <a:gd name="T4" fmla="*/ 0 w 133"/>
                <a:gd name="T5" fmla="*/ 361 h 361"/>
              </a:gdLst>
              <a:ahLst/>
              <a:cxnLst>
                <a:cxn ang="0">
                  <a:pos x="T0" y="T1"/>
                </a:cxn>
                <a:cxn ang="0">
                  <a:pos x="T2" y="T3"/>
                </a:cxn>
                <a:cxn ang="0">
                  <a:pos x="T4" y="T5"/>
                </a:cxn>
              </a:cxnLst>
              <a:rect l="0" t="0" r="r" b="b"/>
              <a:pathLst>
                <a:path w="133" h="361">
                  <a:moveTo>
                    <a:pt x="0" y="361"/>
                  </a:moveTo>
                  <a:cubicBezTo>
                    <a:pt x="101" y="293"/>
                    <a:pt x="133" y="39"/>
                    <a:pt x="125" y="0"/>
                  </a:cubicBezTo>
                  <a:cubicBezTo>
                    <a:pt x="98" y="261"/>
                    <a:pt x="0" y="361"/>
                    <a:pt x="0" y="361"/>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7" name="Freeform 32"/>
            <p:cNvSpPr>
              <a:spLocks/>
            </p:cNvSpPr>
            <p:nvPr/>
          </p:nvSpPr>
          <p:spPr bwMode="auto">
            <a:xfrm>
              <a:off x="2151" y="2949"/>
              <a:ext cx="542" cy="290"/>
            </a:xfrm>
            <a:custGeom>
              <a:avLst/>
              <a:gdLst>
                <a:gd name="T0" fmla="*/ 0 w 229"/>
                <a:gd name="T1" fmla="*/ 105 h 123"/>
                <a:gd name="T2" fmla="*/ 229 w 229"/>
                <a:gd name="T3" fmla="*/ 0 h 123"/>
                <a:gd name="T4" fmla="*/ 0 w 229"/>
                <a:gd name="T5" fmla="*/ 105 h 123"/>
              </a:gdLst>
              <a:ahLst/>
              <a:cxnLst>
                <a:cxn ang="0">
                  <a:pos x="T0" y="T1"/>
                </a:cxn>
                <a:cxn ang="0">
                  <a:pos x="T2" y="T3"/>
                </a:cxn>
                <a:cxn ang="0">
                  <a:pos x="T4" y="T5"/>
                </a:cxn>
              </a:cxnLst>
              <a:rect l="0" t="0" r="r" b="b"/>
              <a:pathLst>
                <a:path w="229" h="123">
                  <a:moveTo>
                    <a:pt x="0" y="105"/>
                  </a:moveTo>
                  <a:cubicBezTo>
                    <a:pt x="79" y="123"/>
                    <a:pt x="214" y="22"/>
                    <a:pt x="229" y="0"/>
                  </a:cubicBezTo>
                  <a:cubicBezTo>
                    <a:pt x="92" y="107"/>
                    <a:pt x="0" y="105"/>
                    <a:pt x="0" y="10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8" name="Freeform 33"/>
            <p:cNvSpPr>
              <a:spLocks/>
            </p:cNvSpPr>
            <p:nvPr/>
          </p:nvSpPr>
          <p:spPr bwMode="auto">
            <a:xfrm>
              <a:off x="2071" y="3341"/>
              <a:ext cx="359" cy="87"/>
            </a:xfrm>
            <a:custGeom>
              <a:avLst/>
              <a:gdLst>
                <a:gd name="T0" fmla="*/ 0 w 152"/>
                <a:gd name="T1" fmla="*/ 0 h 37"/>
                <a:gd name="T2" fmla="*/ 152 w 152"/>
                <a:gd name="T3" fmla="*/ 31 h 37"/>
                <a:gd name="T4" fmla="*/ 0 w 152"/>
                <a:gd name="T5" fmla="*/ 0 h 37"/>
              </a:gdLst>
              <a:ahLst/>
              <a:cxnLst>
                <a:cxn ang="0">
                  <a:pos x="T0" y="T1"/>
                </a:cxn>
                <a:cxn ang="0">
                  <a:pos x="T2" y="T3"/>
                </a:cxn>
                <a:cxn ang="0">
                  <a:pos x="T4" y="T5"/>
                </a:cxn>
              </a:cxnLst>
              <a:rect l="0" t="0" r="r" b="b"/>
              <a:pathLst>
                <a:path w="152" h="37">
                  <a:moveTo>
                    <a:pt x="0" y="0"/>
                  </a:moveTo>
                  <a:cubicBezTo>
                    <a:pt x="33" y="37"/>
                    <a:pt x="136" y="37"/>
                    <a:pt x="152" y="31"/>
                  </a:cubicBezTo>
                  <a:cubicBezTo>
                    <a:pt x="45" y="3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49" name="Freeform 34"/>
            <p:cNvSpPr>
              <a:spLocks/>
            </p:cNvSpPr>
            <p:nvPr/>
          </p:nvSpPr>
          <p:spPr bwMode="auto">
            <a:xfrm>
              <a:off x="1901" y="3034"/>
              <a:ext cx="144" cy="137"/>
            </a:xfrm>
            <a:custGeom>
              <a:avLst/>
              <a:gdLst>
                <a:gd name="T0" fmla="*/ 61 w 61"/>
                <a:gd name="T1" fmla="*/ 58 h 58"/>
                <a:gd name="T2" fmla="*/ 0 w 61"/>
                <a:gd name="T3" fmla="*/ 0 h 58"/>
                <a:gd name="T4" fmla="*/ 0 w 61"/>
                <a:gd name="T5" fmla="*/ 12 h 58"/>
                <a:gd name="T6" fmla="*/ 61 w 61"/>
                <a:gd name="T7" fmla="*/ 58 h 58"/>
              </a:gdLst>
              <a:ahLst/>
              <a:cxnLst>
                <a:cxn ang="0">
                  <a:pos x="T0" y="T1"/>
                </a:cxn>
                <a:cxn ang="0">
                  <a:pos x="T2" y="T3"/>
                </a:cxn>
                <a:cxn ang="0">
                  <a:pos x="T4" y="T5"/>
                </a:cxn>
                <a:cxn ang="0">
                  <a:pos x="T6" y="T7"/>
                </a:cxn>
              </a:cxnLst>
              <a:rect l="0" t="0" r="r" b="b"/>
              <a:pathLst>
                <a:path w="61" h="58">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0" name="Freeform 35"/>
            <p:cNvSpPr>
              <a:spLocks/>
            </p:cNvSpPr>
            <p:nvPr/>
          </p:nvSpPr>
          <p:spPr bwMode="auto">
            <a:xfrm>
              <a:off x="1901" y="3279"/>
              <a:ext cx="113" cy="40"/>
            </a:xfrm>
            <a:custGeom>
              <a:avLst/>
              <a:gdLst>
                <a:gd name="T0" fmla="*/ 48 w 48"/>
                <a:gd name="T1" fmla="*/ 15 h 17"/>
                <a:gd name="T2" fmla="*/ 0 w 48"/>
                <a:gd name="T3" fmla="*/ 0 h 17"/>
                <a:gd name="T4" fmla="*/ 0 w 48"/>
                <a:gd name="T5" fmla="*/ 6 h 17"/>
                <a:gd name="T6" fmla="*/ 48 w 48"/>
                <a:gd name="T7" fmla="*/ 15 h 17"/>
              </a:gdLst>
              <a:ahLst/>
              <a:cxnLst>
                <a:cxn ang="0">
                  <a:pos x="T0" y="T1"/>
                </a:cxn>
                <a:cxn ang="0">
                  <a:pos x="T2" y="T3"/>
                </a:cxn>
                <a:cxn ang="0">
                  <a:pos x="T4" y="T5"/>
                </a:cxn>
                <a:cxn ang="0">
                  <a:pos x="T6" y="T7"/>
                </a:cxn>
              </a:cxnLst>
              <a:rect l="0" t="0" r="r" b="b"/>
              <a:pathLst>
                <a:path w="48" h="17">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1" name="Freeform 36"/>
            <p:cNvSpPr>
              <a:spLocks/>
            </p:cNvSpPr>
            <p:nvPr/>
          </p:nvSpPr>
          <p:spPr bwMode="auto">
            <a:xfrm>
              <a:off x="1903" y="3454"/>
              <a:ext cx="196" cy="333"/>
            </a:xfrm>
            <a:custGeom>
              <a:avLst/>
              <a:gdLst>
                <a:gd name="T0" fmla="*/ 42 w 83"/>
                <a:gd name="T1" fmla="*/ 70 h 141"/>
                <a:gd name="T2" fmla="*/ 66 w 83"/>
                <a:gd name="T3" fmla="*/ 0 h 141"/>
                <a:gd name="T4" fmla="*/ 55 w 83"/>
                <a:gd name="T5" fmla="*/ 2 h 141"/>
                <a:gd name="T6" fmla="*/ 66 w 83"/>
                <a:gd name="T7" fmla="*/ 139 h 141"/>
                <a:gd name="T8" fmla="*/ 83 w 83"/>
                <a:gd name="T9" fmla="*/ 134 h 141"/>
                <a:gd name="T10" fmla="*/ 42 w 83"/>
                <a:gd name="T11" fmla="*/ 70 h 141"/>
              </a:gdLst>
              <a:ahLst/>
              <a:cxnLst>
                <a:cxn ang="0">
                  <a:pos x="T0" y="T1"/>
                </a:cxn>
                <a:cxn ang="0">
                  <a:pos x="T2" y="T3"/>
                </a:cxn>
                <a:cxn ang="0">
                  <a:pos x="T4" y="T5"/>
                </a:cxn>
                <a:cxn ang="0">
                  <a:pos x="T6" y="T7"/>
                </a:cxn>
                <a:cxn ang="0">
                  <a:pos x="T8" y="T9"/>
                </a:cxn>
                <a:cxn ang="0">
                  <a:pos x="T10" y="T11"/>
                </a:cxn>
              </a:cxnLst>
              <a:rect l="0" t="0" r="r" b="b"/>
              <a:pathLst>
                <a:path w="83" h="141">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52" name="Group 52"/>
          <p:cNvGrpSpPr>
            <a:grpSpLocks noChangeAspect="1"/>
          </p:cNvGrpSpPr>
          <p:nvPr/>
        </p:nvGrpSpPr>
        <p:grpSpPr bwMode="auto">
          <a:xfrm rot="19948164">
            <a:off x="8357442" y="87624"/>
            <a:ext cx="506303" cy="643754"/>
            <a:chOff x="4634" y="754"/>
            <a:chExt cx="1164" cy="1332"/>
          </a:xfrm>
        </p:grpSpPr>
        <p:sp>
          <p:nvSpPr>
            <p:cNvPr id="5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5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grpSp>
        <p:nvGrpSpPr>
          <p:cNvPr id="61" name="Group 64"/>
          <p:cNvGrpSpPr>
            <a:grpSpLocks noChangeAspect="1"/>
          </p:cNvGrpSpPr>
          <p:nvPr/>
        </p:nvGrpSpPr>
        <p:grpSpPr bwMode="auto">
          <a:xfrm flipH="1">
            <a:off x="8086999" y="2465664"/>
            <a:ext cx="771182" cy="950588"/>
            <a:chOff x="2052" y="995"/>
            <a:chExt cx="768" cy="852"/>
          </a:xfrm>
        </p:grpSpPr>
        <p:sp>
          <p:nvSpPr>
            <p:cNvPr id="6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sp>
          <p:nvSpPr>
            <p:cNvPr id="6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sz="1350"/>
            </a:p>
          </p:txBody>
        </p:sp>
      </p:grpSp>
      <p:sp>
        <p:nvSpPr>
          <p:cNvPr id="2" name="Title Placeholder 1"/>
          <p:cNvSpPr>
            <a:spLocks noGrp="1"/>
          </p:cNvSpPr>
          <p:nvPr>
            <p:ph type="title"/>
          </p:nvPr>
        </p:nvSpPr>
        <p:spPr>
          <a:xfrm>
            <a:off x="1143000" y="65758"/>
            <a:ext cx="6850298" cy="1027853"/>
          </a:xfrm>
          <a:prstGeom prst="rect">
            <a:avLst/>
          </a:prstGeom>
        </p:spPr>
        <p:txBody>
          <a:bodyPr vert="horz" lIns="77925" tIns="38963" rIns="77925" bIns="38963"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146430" y="1238251"/>
            <a:ext cx="6851142" cy="3460751"/>
          </a:xfrm>
          <a:prstGeom prst="rect">
            <a:avLst/>
          </a:prstGeom>
        </p:spPr>
        <p:txBody>
          <a:bodyPr vert="horz" lIns="77925" tIns="38963" rIns="77925" bIns="38963"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656832" y="5501640"/>
            <a:ext cx="720090" cy="198120"/>
          </a:xfrm>
          <a:prstGeom prst="rect">
            <a:avLst/>
          </a:prstGeom>
        </p:spPr>
        <p:txBody>
          <a:bodyPr vert="horz" lIns="77925" tIns="38963" rIns="77925" bIns="38963" rtlCol="0" anchor="ctr"/>
          <a:lstStyle>
            <a:lvl1pPr algn="r">
              <a:defRPr sz="630">
                <a:solidFill>
                  <a:schemeClr val="tx1"/>
                </a:solidFill>
              </a:defRPr>
            </a:lvl1pPr>
          </a:lstStyle>
          <a:p>
            <a:fld id="{EAF20880-8252-4D94-9156-AEA33DA48AD3}" type="datetimeFigureOut">
              <a:rPr lang="en-US" smtClean="0"/>
              <a:pPr/>
              <a:t>7/8/2025</a:t>
            </a:fld>
            <a:endParaRPr lang="en-US"/>
          </a:p>
        </p:txBody>
      </p:sp>
      <p:sp>
        <p:nvSpPr>
          <p:cNvPr id="5" name="Footer Placeholder 4"/>
          <p:cNvSpPr>
            <a:spLocks noGrp="1"/>
          </p:cNvSpPr>
          <p:nvPr>
            <p:ph type="ftr" sz="quarter" idx="3"/>
          </p:nvPr>
        </p:nvSpPr>
        <p:spPr>
          <a:xfrm>
            <a:off x="1141815" y="5501640"/>
            <a:ext cx="5233845" cy="198120"/>
          </a:xfrm>
          <a:prstGeom prst="rect">
            <a:avLst/>
          </a:prstGeom>
        </p:spPr>
        <p:txBody>
          <a:bodyPr vert="horz" lIns="77925" tIns="38963" rIns="77925" bIns="38963" rtlCol="0" anchor="ctr"/>
          <a:lstStyle>
            <a:lvl1pPr algn="l">
              <a:defRPr sz="630" cap="none" baseline="0">
                <a:solidFill>
                  <a:schemeClr val="tx1"/>
                </a:solidFill>
              </a:defRPr>
            </a:lvl1pPr>
          </a:lstStyle>
          <a:p>
            <a:endParaRPr lang="en-US"/>
          </a:p>
        </p:txBody>
      </p:sp>
      <p:sp>
        <p:nvSpPr>
          <p:cNvPr id="6" name="Slide Number Placeholder 5"/>
          <p:cNvSpPr>
            <a:spLocks noGrp="1"/>
          </p:cNvSpPr>
          <p:nvPr>
            <p:ph type="sldNum" sz="quarter" idx="4"/>
          </p:nvPr>
        </p:nvSpPr>
        <p:spPr>
          <a:xfrm>
            <a:off x="7517511" y="5501640"/>
            <a:ext cx="480060" cy="198120"/>
          </a:xfrm>
          <a:prstGeom prst="rect">
            <a:avLst/>
          </a:prstGeom>
        </p:spPr>
        <p:txBody>
          <a:bodyPr vert="horz" lIns="77925" tIns="38963" rIns="77925" bIns="38963" rtlCol="0" anchor="ctr"/>
          <a:lstStyle>
            <a:lvl1pPr algn="r">
              <a:defRPr sz="630">
                <a:solidFill>
                  <a:schemeClr val="tx1"/>
                </a:solidFill>
              </a:defRPr>
            </a:lvl1pPr>
          </a:lstStyle>
          <a:p>
            <a:fld id="{68340CE1-23A3-4522-9660-AD5BC506BF71}" type="slidenum">
              <a:rPr lang="en-US" smtClean="0"/>
              <a:pPr/>
              <a:t>‹#›</a:t>
            </a:fld>
            <a:endParaRPr lang="en-US"/>
          </a:p>
        </p:txBody>
      </p:sp>
    </p:spTree>
    <p:extLst>
      <p:ext uri="{BB962C8B-B14F-4D97-AF65-F5344CB8AC3E}">
        <p14:creationId xmlns:p14="http://schemas.microsoft.com/office/powerpoint/2010/main" val="6813539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701327" rtl="0" eaLnBrk="1" latinLnBrk="0" hangingPunct="1">
        <a:lnSpc>
          <a:spcPct val="90000"/>
        </a:lnSpc>
        <a:spcBef>
          <a:spcPct val="0"/>
        </a:spcBef>
        <a:buFont typeface="Arial" pitchFamily="34" charset="0"/>
        <a:buNone/>
        <a:defRPr sz="2610" kern="1200">
          <a:solidFill>
            <a:schemeClr val="tx1"/>
          </a:solidFill>
          <a:latin typeface="+mj-lt"/>
          <a:ea typeface="+mj-ea"/>
          <a:cs typeface="+mj-cs"/>
        </a:defRPr>
      </a:lvl1pPr>
    </p:titleStyle>
    <p:bodyStyle>
      <a:lvl1pPr marL="210398" indent="-175332" algn="l" defTabSz="701327" rtl="0" eaLnBrk="1" latinLnBrk="0" hangingPunct="1">
        <a:lnSpc>
          <a:spcPct val="100000"/>
        </a:lnSpc>
        <a:spcBef>
          <a:spcPts val="1381"/>
        </a:spcBef>
        <a:buClr>
          <a:schemeClr val="tx1">
            <a:lumMod val="75000"/>
            <a:lumOff val="25000"/>
          </a:schemeClr>
        </a:buClr>
        <a:buSzPct val="100000"/>
        <a:buFont typeface="Arial" pitchFamily="34" charset="0"/>
        <a:buChar char="•"/>
        <a:defRPr sz="1530" kern="1200">
          <a:solidFill>
            <a:schemeClr val="tx1"/>
          </a:solidFill>
          <a:latin typeface="+mn-lt"/>
          <a:ea typeface="+mn-ea"/>
          <a:cs typeface="+mn-cs"/>
        </a:defRPr>
      </a:lvl1pPr>
      <a:lvl2pPr marL="455863" indent="-175332" algn="l" defTabSz="701327" rtl="0" eaLnBrk="1" latinLnBrk="0" hangingPunct="1">
        <a:lnSpc>
          <a:spcPct val="100000"/>
        </a:lnSpc>
        <a:spcBef>
          <a:spcPts val="767"/>
        </a:spcBef>
        <a:buClr>
          <a:schemeClr val="tx1">
            <a:lumMod val="75000"/>
            <a:lumOff val="25000"/>
          </a:schemeClr>
        </a:buClr>
        <a:buSzPct val="100000"/>
        <a:buFont typeface="Arial" pitchFamily="34" charset="0"/>
        <a:buChar char="•"/>
        <a:defRPr sz="1350" kern="1200">
          <a:solidFill>
            <a:schemeClr val="tx1"/>
          </a:solidFill>
          <a:latin typeface="+mn-lt"/>
          <a:ea typeface="+mn-ea"/>
          <a:cs typeface="+mn-cs"/>
        </a:defRPr>
      </a:lvl2pPr>
      <a:lvl3pPr marL="701327" indent="-175332" algn="l" defTabSz="701327" rtl="0" eaLnBrk="1" latinLnBrk="0" hangingPunct="1">
        <a:lnSpc>
          <a:spcPct val="100000"/>
        </a:lnSpc>
        <a:spcBef>
          <a:spcPts val="614"/>
        </a:spcBef>
        <a:buClr>
          <a:schemeClr val="tx1">
            <a:lumMod val="75000"/>
            <a:lumOff val="25000"/>
          </a:schemeClr>
        </a:buClr>
        <a:buSzPct val="100000"/>
        <a:buFont typeface="Arial" pitchFamily="34" charset="0"/>
        <a:buChar char="•"/>
        <a:defRPr sz="1260" kern="1200">
          <a:solidFill>
            <a:schemeClr val="tx1"/>
          </a:solidFill>
          <a:latin typeface="+mn-lt"/>
          <a:ea typeface="+mn-ea"/>
          <a:cs typeface="+mn-cs"/>
        </a:defRPr>
      </a:lvl3pPr>
      <a:lvl4pPr marL="946791" indent="-175332" algn="l" defTabSz="701327" rtl="0" eaLnBrk="1" latinLnBrk="0" hangingPunct="1">
        <a:lnSpc>
          <a:spcPct val="100000"/>
        </a:lnSpc>
        <a:spcBef>
          <a:spcPts val="614"/>
        </a:spcBef>
        <a:buClr>
          <a:schemeClr val="tx1">
            <a:lumMod val="75000"/>
            <a:lumOff val="25000"/>
          </a:schemeClr>
        </a:buClr>
        <a:buSzPct val="100000"/>
        <a:buFont typeface="Arial" pitchFamily="34" charset="0"/>
        <a:buChar char="•"/>
        <a:defRPr sz="1080" kern="1200">
          <a:solidFill>
            <a:schemeClr val="tx1"/>
          </a:solidFill>
          <a:latin typeface="+mn-lt"/>
          <a:ea typeface="+mn-ea"/>
          <a:cs typeface="+mn-cs"/>
        </a:defRPr>
      </a:lvl4pPr>
      <a:lvl5pPr marL="1192255" indent="-175332" algn="l" defTabSz="701327" rtl="0" eaLnBrk="1" latinLnBrk="0" hangingPunct="1">
        <a:lnSpc>
          <a:spcPct val="100000"/>
        </a:lnSpc>
        <a:spcBef>
          <a:spcPts val="614"/>
        </a:spcBef>
        <a:buClr>
          <a:schemeClr val="tx1">
            <a:lumMod val="75000"/>
            <a:lumOff val="25000"/>
          </a:schemeClr>
        </a:buClr>
        <a:buSzPct val="100000"/>
        <a:buFont typeface="Arial" pitchFamily="34" charset="0"/>
        <a:buChar char="•"/>
        <a:defRPr sz="1080" kern="1200">
          <a:solidFill>
            <a:schemeClr val="tx1"/>
          </a:solidFill>
          <a:latin typeface="+mn-lt"/>
          <a:ea typeface="+mn-ea"/>
          <a:cs typeface="+mn-cs"/>
        </a:defRPr>
      </a:lvl5pPr>
      <a:lvl6pPr marL="1437719" indent="-175332" algn="l" defTabSz="701327" rtl="0" eaLnBrk="1" latinLnBrk="0" hangingPunct="1">
        <a:lnSpc>
          <a:spcPct val="90000"/>
        </a:lnSpc>
        <a:spcBef>
          <a:spcPts val="614"/>
        </a:spcBef>
        <a:buSzPct val="80000"/>
        <a:buFont typeface="Arial" pitchFamily="34" charset="0"/>
        <a:buChar char="•"/>
        <a:defRPr sz="1080" kern="1200">
          <a:solidFill>
            <a:schemeClr val="tx1"/>
          </a:solidFill>
          <a:latin typeface="+mn-lt"/>
          <a:ea typeface="+mn-ea"/>
          <a:cs typeface="+mn-cs"/>
        </a:defRPr>
      </a:lvl6pPr>
      <a:lvl7pPr marL="1683184" indent="-175332" algn="l" defTabSz="701327" rtl="0" eaLnBrk="1" latinLnBrk="0" hangingPunct="1">
        <a:lnSpc>
          <a:spcPct val="90000"/>
        </a:lnSpc>
        <a:spcBef>
          <a:spcPts val="614"/>
        </a:spcBef>
        <a:buSzPct val="80000"/>
        <a:buFont typeface="Arial" pitchFamily="34" charset="0"/>
        <a:buChar char="•"/>
        <a:defRPr sz="1080" kern="1200" baseline="0">
          <a:solidFill>
            <a:schemeClr val="tx1"/>
          </a:solidFill>
          <a:latin typeface="+mn-lt"/>
          <a:ea typeface="+mn-ea"/>
          <a:cs typeface="+mn-cs"/>
        </a:defRPr>
      </a:lvl7pPr>
      <a:lvl8pPr marL="1928648" indent="-175332" algn="l" defTabSz="701327" rtl="0" eaLnBrk="1" latinLnBrk="0" hangingPunct="1">
        <a:lnSpc>
          <a:spcPct val="90000"/>
        </a:lnSpc>
        <a:spcBef>
          <a:spcPts val="614"/>
        </a:spcBef>
        <a:buSzPct val="80000"/>
        <a:buFont typeface="Arial" pitchFamily="34" charset="0"/>
        <a:buChar char="•"/>
        <a:defRPr sz="1080" kern="1200" baseline="0">
          <a:solidFill>
            <a:schemeClr val="tx1"/>
          </a:solidFill>
          <a:latin typeface="+mn-lt"/>
          <a:ea typeface="+mn-ea"/>
          <a:cs typeface="+mn-cs"/>
        </a:defRPr>
      </a:lvl8pPr>
      <a:lvl9pPr marL="2174112" indent="-175332" algn="l" defTabSz="701327" rtl="0" eaLnBrk="1" latinLnBrk="0" hangingPunct="1">
        <a:lnSpc>
          <a:spcPct val="90000"/>
        </a:lnSpc>
        <a:spcBef>
          <a:spcPts val="614"/>
        </a:spcBef>
        <a:buSzPct val="80000"/>
        <a:buFont typeface="Arial" pitchFamily="34" charset="0"/>
        <a:buChar char="•"/>
        <a:defRPr sz="1080" kern="1200" baseline="0">
          <a:solidFill>
            <a:schemeClr val="tx1"/>
          </a:solidFill>
          <a:latin typeface="+mn-lt"/>
          <a:ea typeface="+mn-ea"/>
          <a:cs typeface="+mn-cs"/>
        </a:defRPr>
      </a:lvl9pPr>
    </p:bodyStyle>
    <p:otherStyle>
      <a:defPPr>
        <a:defRPr/>
      </a:defPPr>
      <a:lvl1pPr marL="0" algn="l" defTabSz="701327" rtl="0" eaLnBrk="1" latinLnBrk="0" hangingPunct="1">
        <a:defRPr sz="1350" kern="1200">
          <a:solidFill>
            <a:schemeClr val="tx1"/>
          </a:solidFill>
          <a:latin typeface="+mn-lt"/>
          <a:ea typeface="+mn-ea"/>
          <a:cs typeface="+mn-cs"/>
        </a:defRPr>
      </a:lvl1pPr>
      <a:lvl2pPr marL="350663" algn="l" defTabSz="701327" rtl="0" eaLnBrk="1" latinLnBrk="0" hangingPunct="1">
        <a:defRPr sz="1350" kern="1200">
          <a:solidFill>
            <a:schemeClr val="tx1"/>
          </a:solidFill>
          <a:latin typeface="+mn-lt"/>
          <a:ea typeface="+mn-ea"/>
          <a:cs typeface="+mn-cs"/>
        </a:defRPr>
      </a:lvl2pPr>
      <a:lvl3pPr marL="701327" algn="l" defTabSz="701327" rtl="0" eaLnBrk="1" latinLnBrk="0" hangingPunct="1">
        <a:defRPr sz="1350" kern="1200">
          <a:solidFill>
            <a:schemeClr val="tx1"/>
          </a:solidFill>
          <a:latin typeface="+mn-lt"/>
          <a:ea typeface="+mn-ea"/>
          <a:cs typeface="+mn-cs"/>
        </a:defRPr>
      </a:lvl3pPr>
      <a:lvl4pPr marL="1051990" algn="l" defTabSz="701327" rtl="0" eaLnBrk="1" latinLnBrk="0" hangingPunct="1">
        <a:defRPr sz="1350" kern="1200">
          <a:solidFill>
            <a:schemeClr val="tx1"/>
          </a:solidFill>
          <a:latin typeface="+mn-lt"/>
          <a:ea typeface="+mn-ea"/>
          <a:cs typeface="+mn-cs"/>
        </a:defRPr>
      </a:lvl4pPr>
      <a:lvl5pPr marL="1402653" algn="l" defTabSz="701327" rtl="0" eaLnBrk="1" latinLnBrk="0" hangingPunct="1">
        <a:defRPr sz="1350" kern="1200">
          <a:solidFill>
            <a:schemeClr val="tx1"/>
          </a:solidFill>
          <a:latin typeface="+mn-lt"/>
          <a:ea typeface="+mn-ea"/>
          <a:cs typeface="+mn-cs"/>
        </a:defRPr>
      </a:lvl5pPr>
      <a:lvl6pPr marL="1753316" algn="l" defTabSz="701327" rtl="0" eaLnBrk="1" latinLnBrk="0" hangingPunct="1">
        <a:defRPr sz="1350" kern="1200">
          <a:solidFill>
            <a:schemeClr val="tx1"/>
          </a:solidFill>
          <a:latin typeface="+mn-lt"/>
          <a:ea typeface="+mn-ea"/>
          <a:cs typeface="+mn-cs"/>
        </a:defRPr>
      </a:lvl6pPr>
      <a:lvl7pPr marL="2103980" algn="l" defTabSz="701327" rtl="0" eaLnBrk="1" latinLnBrk="0" hangingPunct="1">
        <a:defRPr sz="1350" kern="1200">
          <a:solidFill>
            <a:schemeClr val="tx1"/>
          </a:solidFill>
          <a:latin typeface="+mn-lt"/>
          <a:ea typeface="+mn-ea"/>
          <a:cs typeface="+mn-cs"/>
        </a:defRPr>
      </a:lvl7pPr>
      <a:lvl8pPr marL="2454643" algn="l" defTabSz="701327" rtl="0" eaLnBrk="1" latinLnBrk="0" hangingPunct="1">
        <a:defRPr sz="1350" kern="1200">
          <a:solidFill>
            <a:schemeClr val="tx1"/>
          </a:solidFill>
          <a:latin typeface="+mn-lt"/>
          <a:ea typeface="+mn-ea"/>
          <a:cs typeface="+mn-cs"/>
        </a:defRPr>
      </a:lvl8pPr>
      <a:lvl9pPr marL="2805306" algn="l" defTabSz="701327"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pos="3840" userDrawn="1">
          <p15:clr>
            <a:srgbClr val="F26B43"/>
          </p15:clr>
        </p15:guide>
        <p15:guide id="4" orient="horz" pos="240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1694" y="171451"/>
            <a:ext cx="3868615" cy="1186683"/>
          </a:xfrm>
          <a:prstGeom prst="rect">
            <a:avLst/>
          </a:prstGeom>
          <a:noFill/>
        </p:spPr>
        <p:txBody>
          <a:bodyPr wrap="square" lIns="77925" tIns="38963" rIns="77925" bIns="38963">
            <a:spAutoFit/>
          </a:bodyPr>
          <a:lstStyle/>
          <a:p>
            <a:pPr algn="ctr"/>
            <a:r>
              <a:rPr lang="en-US" sz="7200" b="1" dirty="0">
                <a:ln w="31550"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latin typeface="Georgia" pitchFamily="18" charset="0"/>
              </a:rPr>
              <a:t>J</a:t>
            </a:r>
            <a:r>
              <a:rPr lang="en-US" sz="7200" b="1" dirty="0">
                <a:ln w="31550"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rPr>
              <a:t>.P.S.</a:t>
            </a:r>
          </a:p>
        </p:txBody>
      </p:sp>
      <p:sp>
        <p:nvSpPr>
          <p:cNvPr id="5" name="Rectangle 4"/>
          <p:cNvSpPr/>
          <p:nvPr/>
        </p:nvSpPr>
        <p:spPr>
          <a:xfrm>
            <a:off x="4267201" y="266701"/>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rPr>
              <a:t>NH-16, Gangapada,</a:t>
            </a:r>
            <a:endParaRPr lang="en-US" sz="3400" b="1" dirty="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endParaRPr>
          </a:p>
        </p:txBody>
      </p:sp>
      <p:sp>
        <p:nvSpPr>
          <p:cNvPr id="6" name="Rectangle 5"/>
          <p:cNvSpPr/>
          <p:nvPr/>
        </p:nvSpPr>
        <p:spPr>
          <a:xfrm>
            <a:off x="3962401" y="731594"/>
            <a:ext cx="5064369"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rPr>
              <a:t>Khurda</a:t>
            </a:r>
          </a:p>
        </p:txBody>
      </p:sp>
      <p:cxnSp>
        <p:nvCxnSpPr>
          <p:cNvPr id="8" name="Straight Connector 7"/>
          <p:cNvCxnSpPr/>
          <p:nvPr/>
        </p:nvCxnSpPr>
        <p:spPr>
          <a:xfrm>
            <a:off x="844062" y="1256110"/>
            <a:ext cx="8299938" cy="1191"/>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35" name="Rectangle 34"/>
          <p:cNvSpPr/>
          <p:nvPr/>
        </p:nvSpPr>
        <p:spPr>
          <a:xfrm>
            <a:off x="3376246" y="1828800"/>
            <a:ext cx="5588673" cy="1068088"/>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36" name="Notched Right Arrow 35"/>
          <p:cNvSpPr/>
          <p:nvPr/>
        </p:nvSpPr>
        <p:spPr>
          <a:xfrm rot="10800000">
            <a:off x="2321170" y="1828800"/>
            <a:ext cx="2102069" cy="1068088"/>
          </a:xfrm>
          <a:prstGeom prst="notchedRightArrow">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0" name="Notched Right Arrow 39"/>
          <p:cNvSpPr/>
          <p:nvPr/>
        </p:nvSpPr>
        <p:spPr>
          <a:xfrm>
            <a:off x="2391509" y="1828800"/>
            <a:ext cx="2102069" cy="1068088"/>
          </a:xfrm>
          <a:prstGeom prst="notchedRightArrow">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1" name="Rectangle 40"/>
          <p:cNvSpPr/>
          <p:nvPr/>
        </p:nvSpPr>
        <p:spPr>
          <a:xfrm>
            <a:off x="4431324" y="1828800"/>
            <a:ext cx="4103077" cy="1050738"/>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Aft>
                <a:spcPts val="511"/>
              </a:spcAft>
            </a:pPr>
            <a:r>
              <a:rPr lang="hi-IN" sz="2700" spc="43" dirty="0">
                <a:ln w="6350">
                  <a:solidFill>
                    <a:schemeClr val="bg1"/>
                  </a:solidFill>
                </a:ln>
                <a:solidFill>
                  <a:schemeClr val="bg1"/>
                </a:solidFill>
                <a:effectLst>
                  <a:outerShdw blurRad="76200" dist="50800" dir="5400000" algn="tl" rotWithShape="0">
                    <a:srgbClr val="000000">
                      <a:alpha val="65000"/>
                    </a:srgbClr>
                  </a:outerShdw>
                </a:effectLst>
                <a:latin typeface="Bell MT" pitchFamily="18" charset="0"/>
              </a:rPr>
              <a:t>मनुष्यता –</a:t>
            </a:r>
          </a:p>
          <a:p>
            <a:pPr algn="ctr">
              <a:spcBef>
                <a:spcPts val="597"/>
              </a:spcBef>
            </a:pPr>
            <a:r>
              <a:rPr lang="hi-IN" sz="2700" spc="43" dirty="0">
                <a:ln w="6350">
                  <a:solidFill>
                    <a:schemeClr val="bg1"/>
                  </a:solidFill>
                </a:ln>
                <a:solidFill>
                  <a:schemeClr val="bg1"/>
                </a:solidFill>
                <a:latin typeface="Bell MT" pitchFamily="18" charset="0"/>
              </a:rPr>
              <a:t>मैथिलीशरण गुप्त </a:t>
            </a:r>
            <a:endParaRPr lang="en-US" sz="2700" spc="43" dirty="0">
              <a:ln w="6350">
                <a:solidFill>
                  <a:schemeClr val="bg1"/>
                </a:solidFill>
              </a:ln>
              <a:solidFill>
                <a:schemeClr val="bg1"/>
              </a:solidFill>
              <a:latin typeface="Bell MT" pitchFamily="18" charset="0"/>
            </a:endParaRPr>
          </a:p>
        </p:txBody>
      </p:sp>
      <p:sp>
        <p:nvSpPr>
          <p:cNvPr id="42" name="Rectangle 41"/>
          <p:cNvSpPr/>
          <p:nvPr/>
        </p:nvSpPr>
        <p:spPr>
          <a:xfrm>
            <a:off x="2859050" y="2095501"/>
            <a:ext cx="1331951" cy="4941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77916" tIns="38958" rIns="77916" bIns="38958">
            <a:spAutoFit/>
          </a:bodyPr>
          <a:lstStyle/>
          <a:p>
            <a:r>
              <a:rPr lang="hi-IN" sz="27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rPr>
              <a:t>प्रकरण</a:t>
            </a:r>
            <a:r>
              <a:rPr lang="en-US" sz="27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rPr>
              <a:t> -</a:t>
            </a:r>
          </a:p>
        </p:txBody>
      </p:sp>
      <p:sp>
        <p:nvSpPr>
          <p:cNvPr id="43" name="Chevron 42"/>
          <p:cNvSpPr/>
          <p:nvPr/>
        </p:nvSpPr>
        <p:spPr>
          <a:xfrm>
            <a:off x="4009292" y="1828800"/>
            <a:ext cx="778170" cy="1068088"/>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4" name="Chevron 43"/>
          <p:cNvSpPr/>
          <p:nvPr/>
        </p:nvSpPr>
        <p:spPr>
          <a:xfrm rot="10800000">
            <a:off x="2110153" y="1828800"/>
            <a:ext cx="778170" cy="1068088"/>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5" name="Chevron 44"/>
          <p:cNvSpPr/>
          <p:nvPr/>
        </p:nvSpPr>
        <p:spPr>
          <a:xfrm rot="10800000">
            <a:off x="8159260" y="1828796"/>
            <a:ext cx="778174" cy="1068093"/>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8" name="Rectangle 17"/>
          <p:cNvSpPr/>
          <p:nvPr/>
        </p:nvSpPr>
        <p:spPr>
          <a:xfrm>
            <a:off x="5978770" y="1257301"/>
            <a:ext cx="3165231" cy="571119"/>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43">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rPr>
              <a:t>2025-26</a:t>
            </a:r>
            <a:endParaRPr lang="en-US" sz="3200" b="1" spc="43" dirty="0">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endParaRPr>
          </a:p>
        </p:txBody>
      </p:sp>
      <p:sp>
        <p:nvSpPr>
          <p:cNvPr id="15" name="Rectangle 14"/>
          <p:cNvSpPr/>
          <p:nvPr/>
        </p:nvSpPr>
        <p:spPr>
          <a:xfrm>
            <a:off x="4969516" y="3009900"/>
            <a:ext cx="3183885" cy="523220"/>
          </a:xfrm>
          <a:prstGeom prst="rect">
            <a:avLst/>
          </a:prstGeom>
          <a:noFill/>
        </p:spPr>
        <p:txBody>
          <a:bodyPr wrap="none" lIns="91440" tIns="45720" rIns="91440" bIns="45720">
            <a:spAutoFit/>
          </a:bodyPr>
          <a:lstStyle/>
          <a:p>
            <a:pPr algn="ctr"/>
            <a:r>
              <a:rPr lang="hi-IN" sz="2800" dirty="0">
                <a:ln w="18415" cmpd="sng">
                  <a:solidFill>
                    <a:schemeClr val="tx1"/>
                  </a:solidFill>
                  <a:prstDash val="solid"/>
                </a:ln>
                <a:solidFill>
                  <a:srgbClr val="FFFFFF"/>
                </a:solidFill>
                <a:effectLst>
                  <a:outerShdw blurRad="63500" dir="3600000" algn="tl" rotWithShape="0">
                    <a:srgbClr val="000000">
                      <a:alpha val="70000"/>
                    </a:srgbClr>
                  </a:outerShdw>
                </a:effectLst>
              </a:rPr>
              <a:t>विपिन कुमार यादव </a:t>
            </a:r>
            <a:endParaRPr lang="en-US" sz="2800" dirty="0">
              <a:ln w="18415" cmpd="sng">
                <a:solidFill>
                  <a:schemeClr val="tx1"/>
                </a:solidFill>
                <a:prstDash val="solid"/>
              </a:ln>
              <a:solidFill>
                <a:srgbClr val="FFFFFF"/>
              </a:solidFill>
              <a:effectLst>
                <a:outerShdw blurRad="63500" dir="3600000" algn="tl" rotWithShape="0">
                  <a:srgbClr val="000000">
                    <a:alpha val="70000"/>
                  </a:srgbClr>
                </a:outerShdw>
              </a:effectLst>
            </a:endParaRPr>
          </a:p>
        </p:txBody>
      </p:sp>
      <p:sp>
        <p:nvSpPr>
          <p:cNvPr id="16" name="Rectangle 15"/>
          <p:cNvSpPr/>
          <p:nvPr/>
        </p:nvSpPr>
        <p:spPr>
          <a:xfrm>
            <a:off x="5410200" y="3487460"/>
            <a:ext cx="1981200" cy="707886"/>
          </a:xfrm>
          <a:prstGeom prst="rect">
            <a:avLst/>
          </a:prstGeom>
          <a:noFill/>
        </p:spPr>
        <p:txBody>
          <a:bodyPr wrap="square" lIns="91440" tIns="45720" rIns="91440" bIns="45720">
            <a:spAutoFit/>
          </a:bodyPr>
          <a:lstStyle/>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rPr>
              <a:t>टी. जी. टी.</a:t>
            </a:r>
          </a:p>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rPr>
              <a:t>हिंदी विभाग  </a:t>
            </a:r>
            <a:endParaRPr lang="en-US" sz="2000" dirty="0">
              <a:ln w="9525" cmpd="sng">
                <a:solidFill>
                  <a:schemeClr val="tx1"/>
                </a:solidFill>
                <a:prstDash val="solid"/>
              </a:ln>
              <a:solidFill>
                <a:srgbClr val="FFFFFF"/>
              </a:solidFill>
              <a:effectLst>
                <a:outerShdw blurRad="63500" dir="3600000" algn="tl" rotWithShape="0">
                  <a:srgbClr val="000000">
                    <a:alpha val="70000"/>
                  </a:srgbClr>
                </a:outerShdw>
              </a:effectLst>
            </a:endParaRPr>
          </a:p>
        </p:txBody>
      </p:sp>
      <p:sp>
        <p:nvSpPr>
          <p:cNvPr id="17" name="Rectangle 16"/>
          <p:cNvSpPr/>
          <p:nvPr/>
        </p:nvSpPr>
        <p:spPr>
          <a:xfrm>
            <a:off x="5481902" y="3357146"/>
            <a:ext cx="1909498" cy="861774"/>
          </a:xfrm>
          <a:prstGeom prst="rect">
            <a:avLst/>
          </a:prstGeom>
          <a:noFill/>
        </p:spPr>
        <p:txBody>
          <a:bodyPr wrap="none" lIns="91440" tIns="45720" rIns="91440" bIns="45720">
            <a:spAutoFit/>
          </a:bodyPr>
          <a:lstStyle/>
          <a:p>
            <a:pPr algn="ct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rPr>
              <a:t>{    }</a:t>
            </a:r>
            <a:endParaRPr lang="en-US" sz="5000" dirty="0">
              <a:ln w="18415" cmpd="sng">
                <a:solidFill>
                  <a:schemeClr val="tx1"/>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95536" y="1337331"/>
            <a:ext cx="4248472" cy="42719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800" b="1" dirty="0">
                <a:solidFill>
                  <a:srgbClr val="002060"/>
                </a:solidFill>
                <a:latin typeface="Karma" pitchFamily="2" charset="0"/>
                <a:cs typeface="Karma" pitchFamily="2" charset="0"/>
              </a:rPr>
              <a:t>कवि कहता है कि पौराणिक कथाएं ऐसे व्यक्तिओं के उदाहरणों से भरी पड़ी हैं जिन्होंने अपना पूरा जीवन दूसरों के लिए त्याग दिया जिस कारण उन्हें आज तक याद किया जाता है। भूख से परेशान रतिदेव ने अपने हाथ की आखरी थाली भी दान कर दी थी और महर्षि दधीचि ने तो अपने पूरे  शरीर की हड्डियाँ वज्र बनाने के लिए दान कर दी थी। उशीनर देश के राजा शिबि ने कबूतर की जान बचाने के लिए अपना पूरा मांस दान कर दिया था। वीर कर्ण ने अपनी ख़ुशी से अपने शरीर का कवच दान कर दिया था। कवि कहना चाहता है कि मनुष्य इस नश्वर शरीर के लिए क्यों डरता है क्योंकि मनुष्य वही कहलाता है जो दूसरों के लिए अपने आप को त्याग देता है।</a:t>
            </a:r>
          </a:p>
        </p:txBody>
      </p:sp>
      <p:sp>
        <p:nvSpPr>
          <p:cNvPr id="4" name="Rounded Rectangular Callout 3"/>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3</a:t>
            </a:r>
            <a:endParaRPr lang="en-US" sz="2800" dirty="0">
              <a:ln>
                <a:solidFill>
                  <a:srgbClr val="C00000"/>
                </a:solidFill>
              </a:ln>
              <a:solidFill>
                <a:srgbClr val="C00000"/>
              </a:solidFill>
              <a:latin typeface="Aparajita" pitchFamily="18" charset="0"/>
              <a:cs typeface="Aparajita" pitchFamily="18" charset="0"/>
            </a:endParaRPr>
          </a:p>
        </p:txBody>
      </p:sp>
      <p:pic>
        <p:nvPicPr>
          <p:cNvPr id="6148" name="Picture 4" descr="कौन था कर्ण? महाभारत में सूर्य पुत्र कहलाने वाले इस योद्धा के पूर्वजन्म से  जुड़ी है कवच-कुंडल की कहानी"/>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1346004"/>
            <a:ext cx="3947143" cy="3752417"/>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2823862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323528" y="3601584"/>
            <a:ext cx="4320480" cy="1776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700" b="1" dirty="0">
                <a:solidFill>
                  <a:srgbClr val="002060"/>
                </a:solidFill>
                <a:latin typeface="Karma" pitchFamily="2" charset="0"/>
                <a:cs typeface="Karma" pitchFamily="2" charset="0"/>
              </a:rPr>
              <a:t>सहानुभूति – </a:t>
            </a:r>
            <a:r>
              <a:rPr lang="hi-IN" sz="1700" b="1" dirty="0">
                <a:solidFill>
                  <a:srgbClr val="C00000"/>
                </a:solidFill>
                <a:latin typeface="Karma" pitchFamily="2" charset="0"/>
                <a:cs typeface="Karma" pitchFamily="2" charset="0"/>
              </a:rPr>
              <a:t>दया,करुणा</a:t>
            </a:r>
          </a:p>
          <a:p>
            <a:r>
              <a:rPr lang="hi-IN" sz="1700" b="1" dirty="0">
                <a:solidFill>
                  <a:srgbClr val="002060"/>
                </a:solidFill>
                <a:latin typeface="Karma" pitchFamily="2" charset="0"/>
                <a:cs typeface="Karma" pitchFamily="2" charset="0"/>
              </a:rPr>
              <a:t>महाविभूति – </a:t>
            </a:r>
            <a:r>
              <a:rPr lang="hi-IN" sz="1700" b="1" dirty="0">
                <a:solidFill>
                  <a:srgbClr val="C00000"/>
                </a:solidFill>
                <a:latin typeface="Karma" pitchFamily="2" charset="0"/>
                <a:cs typeface="Karma" pitchFamily="2" charset="0"/>
              </a:rPr>
              <a:t>सब से बड़ी सम्पति</a:t>
            </a:r>
          </a:p>
          <a:p>
            <a:r>
              <a:rPr lang="hi-IN" sz="1700" b="1" dirty="0">
                <a:solidFill>
                  <a:srgbClr val="002060"/>
                </a:solidFill>
                <a:latin typeface="Karma" pitchFamily="2" charset="0"/>
                <a:cs typeface="Karma" pitchFamily="2" charset="0"/>
              </a:rPr>
              <a:t>वशीकृता – </a:t>
            </a:r>
            <a:r>
              <a:rPr lang="hi-IN" sz="1700" b="1" dirty="0">
                <a:solidFill>
                  <a:srgbClr val="C00000"/>
                </a:solidFill>
                <a:latin typeface="Karma" pitchFamily="2" charset="0"/>
                <a:cs typeface="Karma" pitchFamily="2" charset="0"/>
              </a:rPr>
              <a:t>वश में करने वाला</a:t>
            </a:r>
          </a:p>
          <a:p>
            <a:r>
              <a:rPr lang="hi-IN" sz="1700" b="1" dirty="0">
                <a:solidFill>
                  <a:srgbClr val="002060"/>
                </a:solidFill>
                <a:latin typeface="Karma" pitchFamily="2" charset="0"/>
                <a:cs typeface="Karma" pitchFamily="2" charset="0"/>
              </a:rPr>
              <a:t>मही – </a:t>
            </a:r>
            <a:r>
              <a:rPr lang="hi-IN" sz="1700" b="1" dirty="0">
                <a:solidFill>
                  <a:srgbClr val="C00000"/>
                </a:solidFill>
                <a:latin typeface="Karma" pitchFamily="2" charset="0"/>
                <a:cs typeface="Karma" pitchFamily="2" charset="0"/>
              </a:rPr>
              <a:t>ईश्वर</a:t>
            </a:r>
          </a:p>
          <a:p>
            <a:r>
              <a:rPr lang="hi-IN" sz="1700" b="1" dirty="0">
                <a:solidFill>
                  <a:srgbClr val="002060"/>
                </a:solidFill>
                <a:latin typeface="Karma" pitchFamily="2" charset="0"/>
                <a:cs typeface="Karma" pitchFamily="2" charset="0"/>
              </a:rPr>
              <a:t>विरुद्धवाद – </a:t>
            </a:r>
            <a:r>
              <a:rPr lang="hi-IN" sz="1700" b="1" dirty="0">
                <a:solidFill>
                  <a:srgbClr val="C00000"/>
                </a:solidFill>
                <a:latin typeface="Karma" pitchFamily="2" charset="0"/>
                <a:cs typeface="Karma" pitchFamily="2" charset="0"/>
              </a:rPr>
              <a:t>खिलाफ होना</a:t>
            </a:r>
          </a:p>
        </p:txBody>
      </p:sp>
      <p:sp>
        <p:nvSpPr>
          <p:cNvPr id="20" name="Rounded Rectangle 19"/>
          <p:cNvSpPr/>
          <p:nvPr/>
        </p:nvSpPr>
        <p:spPr>
          <a:xfrm>
            <a:off x="323528" y="1297328"/>
            <a:ext cx="4320480" cy="220824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सहानुभूति चाहिए, महाविभूति है यही;</a:t>
            </a:r>
          </a:p>
          <a:p>
            <a:r>
              <a:rPr lang="hi-IN" sz="2000" b="1" dirty="0">
                <a:solidFill>
                  <a:srgbClr val="002060"/>
                </a:solidFill>
                <a:latin typeface="Karma" pitchFamily="2" charset="0"/>
                <a:cs typeface="Karma" pitchFamily="2" charset="0"/>
              </a:rPr>
              <a:t>वशीकृता सदैव है बनी हुई स्वयं मही।</a:t>
            </a:r>
          </a:p>
          <a:p>
            <a:r>
              <a:rPr lang="hi-IN" sz="2000" b="1" dirty="0">
                <a:solidFill>
                  <a:srgbClr val="002060"/>
                </a:solidFill>
                <a:latin typeface="Karma" pitchFamily="2" charset="0"/>
                <a:cs typeface="Karma" pitchFamily="2" charset="0"/>
              </a:rPr>
              <a:t>विरुद्धभाव बुद्ध का दया-प्रवाह में बहा,</a:t>
            </a:r>
          </a:p>
          <a:p>
            <a:r>
              <a:rPr lang="hi-IN" sz="2000" b="1" dirty="0">
                <a:solidFill>
                  <a:srgbClr val="002060"/>
                </a:solidFill>
                <a:latin typeface="Karma" pitchFamily="2" charset="0"/>
                <a:cs typeface="Karma" pitchFamily="2" charset="0"/>
              </a:rPr>
              <a:t>विनीत लोकवर्ग क्या न सामने झुका रहा ?</a:t>
            </a:r>
          </a:p>
          <a:p>
            <a:r>
              <a:rPr lang="hi-IN" sz="2000" b="1" dirty="0">
                <a:solidFill>
                  <a:srgbClr val="002060"/>
                </a:solidFill>
                <a:latin typeface="Karma" pitchFamily="2" charset="0"/>
                <a:cs typeface="Karma" pitchFamily="2" charset="0"/>
              </a:rPr>
              <a:t>अहा ! वही उदार है परोपकार जो करे,</a:t>
            </a:r>
          </a:p>
          <a:p>
            <a:r>
              <a:rPr lang="hi-IN" sz="2000" b="1" dirty="0">
                <a:solidFill>
                  <a:srgbClr val="002060"/>
                </a:solidFill>
                <a:latin typeface="Karma" pitchFamily="2" charset="0"/>
                <a:cs typeface="Karma" pitchFamily="2" charset="0"/>
              </a:rPr>
              <a:t>वही मनुष्य है कि जो मनुष्य के लिए मरे।।</a:t>
            </a:r>
            <a:endParaRPr lang="en-US" sz="2000" b="1" dirty="0">
              <a:solidFill>
                <a:srgbClr val="002060"/>
              </a:solidFill>
              <a:latin typeface="Karma" pitchFamily="2" charset="0"/>
              <a:cs typeface="Karma" pitchFamily="2" charset="0"/>
            </a:endParaRPr>
          </a:p>
        </p:txBody>
      </p:sp>
      <p:sp>
        <p:nvSpPr>
          <p:cNvPr id="21" name="Rounded Rectangular Callout 20"/>
          <p:cNvSpPr/>
          <p:nvPr/>
        </p:nvSpPr>
        <p:spPr>
          <a:xfrm>
            <a:off x="323528" y="337220"/>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4</a:t>
            </a:r>
            <a:endParaRPr lang="en-US" sz="2800" dirty="0">
              <a:ln>
                <a:solidFill>
                  <a:srgbClr val="C00000"/>
                </a:solidFill>
              </a:ln>
              <a:solidFill>
                <a:srgbClr val="C00000"/>
              </a:solidFill>
              <a:latin typeface="Aparajita" pitchFamily="18" charset="0"/>
              <a:cs typeface="Aparajita" pitchFamily="18" charset="0"/>
            </a:endParaRPr>
          </a:p>
        </p:txBody>
      </p:sp>
      <p:pic>
        <p:nvPicPr>
          <p:cNvPr id="7170" name="Picture 2" descr="https://i.pinimg.com/564x/a9/ce/9a/a9ce9a94aa3f6bb3a926a4a095188715.jpg"/>
          <p:cNvPicPr>
            <a:picLocks noChangeAspect="1" noChangeArrowheads="1"/>
          </p:cNvPicPr>
          <p:nvPr/>
        </p:nvPicPr>
        <p:blipFill rotWithShape="1">
          <a:blip r:embed="rId2">
            <a:extLst>
              <a:ext uri="{28A0092B-C50C-407E-A947-70E740481C1C}">
                <a14:useLocalDpi xmlns:a14="http://schemas.microsoft.com/office/drawing/2010/main" val="0"/>
              </a:ext>
            </a:extLst>
          </a:blip>
          <a:srcRect t="15705"/>
          <a:stretch/>
        </p:blipFill>
        <p:spPr bwMode="auto">
          <a:xfrm>
            <a:off x="4932040" y="482277"/>
            <a:ext cx="3816424" cy="4895503"/>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2276262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95536" y="1337331"/>
            <a:ext cx="4248472" cy="42719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800" b="1" dirty="0">
                <a:solidFill>
                  <a:srgbClr val="002060"/>
                </a:solidFill>
                <a:latin typeface="Karma" pitchFamily="2" charset="0"/>
                <a:cs typeface="Karma" pitchFamily="2" charset="0"/>
              </a:rPr>
              <a:t>कवि कहता है कि मनुष्यों के मन में दया व करुणा का भाव होना चाहिए ,यही सबसे बड़ा धन है। स्वयं ईश्वर भी ऐसे लोगों के साथ रहते हैं । इसका सबसे बड़ा उदाहरण महात्मा बुद्ध हैं जिनसे लोगों का दुःख नहीं देखा गया तो वे लोक कल्याण के लिए दुनिया के नियमों के विरुद्ध चले गए। इसके लिए क्या पूरा संसार उनके सामने नहीं झुकता अर्थात उनके दया भाव व परोपकार के कारण आज भी उनको याद किया जाता है और उनकी पूजा की जाती है। महान उस को कहा जाता है जो परोपकार करता है वही मनुष्य ,मनुष्य कहलाता है जो मनुष्यों के लिए जीता है और मरता है।</a:t>
            </a:r>
          </a:p>
        </p:txBody>
      </p:sp>
      <p:sp>
        <p:nvSpPr>
          <p:cNvPr id="4" name="Rounded Rectangular Callout 3"/>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4</a:t>
            </a:r>
            <a:endParaRPr lang="en-US" sz="2800" dirty="0">
              <a:ln>
                <a:solidFill>
                  <a:srgbClr val="C00000"/>
                </a:solidFill>
              </a:ln>
              <a:solidFill>
                <a:srgbClr val="C00000"/>
              </a:solidFill>
              <a:latin typeface="Aparajita" pitchFamily="18" charset="0"/>
              <a:cs typeface="Aparajita" pitchFamily="18" charset="0"/>
            </a:endParaRPr>
          </a:p>
        </p:txBody>
      </p:sp>
      <p:pic>
        <p:nvPicPr>
          <p:cNvPr id="5" name="Picture 2" descr="https://i.pinimg.com/564x/a9/ce/9a/a9ce9a94aa3f6bb3a926a4a095188715.jpg"/>
          <p:cNvPicPr>
            <a:picLocks noChangeAspect="1" noChangeArrowheads="1"/>
          </p:cNvPicPr>
          <p:nvPr/>
        </p:nvPicPr>
        <p:blipFill rotWithShape="1">
          <a:blip r:embed="rId2">
            <a:extLst>
              <a:ext uri="{28A0092B-C50C-407E-A947-70E740481C1C}">
                <a14:useLocalDpi xmlns:a14="http://schemas.microsoft.com/office/drawing/2010/main" val="0"/>
              </a:ext>
            </a:extLst>
          </a:blip>
          <a:srcRect t="15705"/>
          <a:stretch/>
        </p:blipFill>
        <p:spPr bwMode="auto">
          <a:xfrm>
            <a:off x="4932039" y="377224"/>
            <a:ext cx="4078781" cy="5232041"/>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423064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323528" y="3601584"/>
            <a:ext cx="4320480" cy="1776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700" b="1" dirty="0">
                <a:solidFill>
                  <a:srgbClr val="FF0000"/>
                </a:solidFill>
                <a:latin typeface="Karma" pitchFamily="2" charset="0"/>
                <a:cs typeface="Karma" pitchFamily="2" charset="0"/>
              </a:rPr>
              <a:t>मदांघ – </a:t>
            </a:r>
            <a:r>
              <a:rPr lang="hi-IN" sz="1700" b="1" dirty="0" smtClean="0">
                <a:solidFill>
                  <a:srgbClr val="002060"/>
                </a:solidFill>
                <a:latin typeface="Karma" pitchFamily="2" charset="0"/>
                <a:cs typeface="Karma" pitchFamily="2" charset="0"/>
              </a:rPr>
              <a:t>घमण्ड</a:t>
            </a:r>
            <a:r>
              <a:rPr lang="en-US" sz="1700" b="1" dirty="0" smtClean="0">
                <a:solidFill>
                  <a:srgbClr val="002060"/>
                </a:solidFill>
                <a:latin typeface="Karma" pitchFamily="2" charset="0"/>
                <a:cs typeface="Karma" pitchFamily="2" charset="0"/>
              </a:rPr>
              <a:t>	</a:t>
            </a:r>
            <a:r>
              <a:rPr lang="hi-IN" sz="1700" b="1" dirty="0" smtClean="0">
                <a:solidFill>
                  <a:srgbClr val="FF0000"/>
                </a:solidFill>
                <a:latin typeface="Karma" pitchFamily="2" charset="0"/>
                <a:cs typeface="Karma" pitchFamily="2" charset="0"/>
              </a:rPr>
              <a:t>तुच्छ </a:t>
            </a:r>
            <a:r>
              <a:rPr lang="hi-IN" sz="1700" b="1" dirty="0">
                <a:solidFill>
                  <a:srgbClr val="FF0000"/>
                </a:solidFill>
                <a:latin typeface="Karma" pitchFamily="2" charset="0"/>
                <a:cs typeface="Karma" pitchFamily="2" charset="0"/>
              </a:rPr>
              <a:t>– </a:t>
            </a:r>
            <a:r>
              <a:rPr lang="hi-IN" sz="1700" b="1" dirty="0">
                <a:solidFill>
                  <a:srgbClr val="002060"/>
                </a:solidFill>
                <a:latin typeface="Karma" pitchFamily="2" charset="0"/>
                <a:cs typeface="Karma" pitchFamily="2" charset="0"/>
              </a:rPr>
              <a:t>बेकार</a:t>
            </a:r>
          </a:p>
          <a:p>
            <a:r>
              <a:rPr lang="hi-IN" sz="1700" b="1" dirty="0">
                <a:solidFill>
                  <a:srgbClr val="FF0000"/>
                </a:solidFill>
                <a:latin typeface="Karma" pitchFamily="2" charset="0"/>
                <a:cs typeface="Karma" pitchFamily="2" charset="0"/>
              </a:rPr>
              <a:t>सनाथ – </a:t>
            </a:r>
            <a:r>
              <a:rPr lang="hi-IN" sz="1700" b="1" dirty="0">
                <a:solidFill>
                  <a:srgbClr val="002060"/>
                </a:solidFill>
                <a:latin typeface="Karma" pitchFamily="2" charset="0"/>
                <a:cs typeface="Karma" pitchFamily="2" charset="0"/>
              </a:rPr>
              <a:t>जिसके पास अपनों का साथ हो</a:t>
            </a:r>
          </a:p>
          <a:p>
            <a:r>
              <a:rPr lang="hi-IN" sz="1700" b="1" dirty="0">
                <a:solidFill>
                  <a:srgbClr val="FF0000"/>
                </a:solidFill>
                <a:latin typeface="Karma" pitchFamily="2" charset="0"/>
                <a:cs typeface="Karma" pitchFamily="2" charset="0"/>
              </a:rPr>
              <a:t>अनाथ – </a:t>
            </a:r>
            <a:r>
              <a:rPr lang="hi-IN" sz="1700" b="1" dirty="0">
                <a:solidFill>
                  <a:srgbClr val="002060"/>
                </a:solidFill>
                <a:latin typeface="Karma" pitchFamily="2" charset="0"/>
                <a:cs typeface="Karma" pitchFamily="2" charset="0"/>
              </a:rPr>
              <a:t>जिसका कोई न </a:t>
            </a:r>
            <a:r>
              <a:rPr lang="hi-IN" sz="1700" b="1" dirty="0" smtClean="0">
                <a:solidFill>
                  <a:srgbClr val="002060"/>
                </a:solidFill>
                <a:latin typeface="Karma" pitchFamily="2" charset="0"/>
                <a:cs typeface="Karma" pitchFamily="2" charset="0"/>
              </a:rPr>
              <a:t>हो</a:t>
            </a:r>
            <a:r>
              <a:rPr lang="en-US" sz="1700" b="1" dirty="0" smtClean="0">
                <a:solidFill>
                  <a:srgbClr val="002060"/>
                </a:solidFill>
                <a:latin typeface="Karma" pitchFamily="2" charset="0"/>
                <a:cs typeface="Karma" pitchFamily="2" charset="0"/>
              </a:rPr>
              <a:t>	</a:t>
            </a:r>
            <a:r>
              <a:rPr lang="hi-IN" sz="1700" b="1" dirty="0" smtClean="0">
                <a:solidFill>
                  <a:srgbClr val="FF0000"/>
                </a:solidFill>
                <a:latin typeface="Karma" pitchFamily="2" charset="0"/>
                <a:cs typeface="Karma" pitchFamily="2" charset="0"/>
              </a:rPr>
              <a:t>चित्त </a:t>
            </a:r>
            <a:r>
              <a:rPr lang="hi-IN" sz="1700" b="1" dirty="0">
                <a:solidFill>
                  <a:srgbClr val="FF0000"/>
                </a:solidFill>
                <a:latin typeface="Karma" pitchFamily="2" charset="0"/>
                <a:cs typeface="Karma" pitchFamily="2" charset="0"/>
              </a:rPr>
              <a:t>– </a:t>
            </a:r>
            <a:r>
              <a:rPr lang="hi-IN" sz="1700" b="1" dirty="0">
                <a:solidFill>
                  <a:srgbClr val="002060"/>
                </a:solidFill>
                <a:latin typeface="Karma" pitchFamily="2" charset="0"/>
                <a:cs typeface="Karma" pitchFamily="2" charset="0"/>
              </a:rPr>
              <a:t>मन में</a:t>
            </a:r>
          </a:p>
          <a:p>
            <a:r>
              <a:rPr lang="hi-IN" sz="1700" b="1" dirty="0">
                <a:solidFill>
                  <a:srgbClr val="FF0000"/>
                </a:solidFill>
                <a:latin typeface="Karma" pitchFamily="2" charset="0"/>
                <a:cs typeface="Karma" pitchFamily="2" charset="0"/>
              </a:rPr>
              <a:t>त्रिलोकनाथ – </a:t>
            </a:r>
            <a:r>
              <a:rPr lang="hi-IN" sz="1700" b="1" dirty="0">
                <a:solidFill>
                  <a:srgbClr val="002060"/>
                </a:solidFill>
                <a:latin typeface="Karma" pitchFamily="2" charset="0"/>
                <a:cs typeface="Karma" pitchFamily="2" charset="0"/>
              </a:rPr>
              <a:t>ईश्वर</a:t>
            </a:r>
          </a:p>
          <a:p>
            <a:r>
              <a:rPr lang="hi-IN" sz="1700" b="1" dirty="0">
                <a:solidFill>
                  <a:srgbClr val="FF0000"/>
                </a:solidFill>
                <a:latin typeface="Karma" pitchFamily="2" charset="0"/>
                <a:cs typeface="Karma" pitchFamily="2" charset="0"/>
              </a:rPr>
              <a:t>दीनबंधु – </a:t>
            </a:r>
            <a:r>
              <a:rPr lang="hi-IN" sz="1700" b="1" dirty="0">
                <a:solidFill>
                  <a:srgbClr val="002060"/>
                </a:solidFill>
                <a:latin typeface="Karma" pitchFamily="2" charset="0"/>
                <a:cs typeface="Karma" pitchFamily="2" charset="0"/>
              </a:rPr>
              <a:t>ईश्वर</a:t>
            </a:r>
          </a:p>
          <a:p>
            <a:r>
              <a:rPr lang="hi-IN" sz="1700" b="1" dirty="0">
                <a:solidFill>
                  <a:srgbClr val="FF0000"/>
                </a:solidFill>
                <a:latin typeface="Karma" pitchFamily="2" charset="0"/>
                <a:cs typeface="Karma" pitchFamily="2" charset="0"/>
              </a:rPr>
              <a:t>अधीर – </a:t>
            </a:r>
            <a:r>
              <a:rPr lang="hi-IN" sz="1700" b="1" dirty="0">
                <a:solidFill>
                  <a:srgbClr val="002060"/>
                </a:solidFill>
                <a:latin typeface="Karma" pitchFamily="2" charset="0"/>
                <a:cs typeface="Karma" pitchFamily="2" charset="0"/>
              </a:rPr>
              <a:t>उतावलापन</a:t>
            </a:r>
            <a:endParaRPr lang="hi-IN" sz="1700" b="1" dirty="0">
              <a:solidFill>
                <a:srgbClr val="C00000"/>
              </a:solidFill>
              <a:latin typeface="Karma" pitchFamily="2" charset="0"/>
              <a:cs typeface="Karma" pitchFamily="2" charset="0"/>
            </a:endParaRPr>
          </a:p>
        </p:txBody>
      </p:sp>
      <p:sp>
        <p:nvSpPr>
          <p:cNvPr id="20" name="Rounded Rectangle 19"/>
          <p:cNvSpPr/>
          <p:nvPr/>
        </p:nvSpPr>
        <p:spPr>
          <a:xfrm>
            <a:off x="323528" y="1297328"/>
            <a:ext cx="4320480" cy="220824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रहो न भूल के कभी मदांघ तुच्छ वित्त में,</a:t>
            </a:r>
          </a:p>
          <a:p>
            <a:r>
              <a:rPr lang="hi-IN" sz="2000" b="1" dirty="0">
                <a:solidFill>
                  <a:srgbClr val="002060"/>
                </a:solidFill>
                <a:latin typeface="Karma" pitchFamily="2" charset="0"/>
                <a:cs typeface="Karma" pitchFamily="2" charset="0"/>
              </a:rPr>
              <a:t>सनाथ जान आपको करो न गर्व चित्त में।</a:t>
            </a:r>
          </a:p>
          <a:p>
            <a:r>
              <a:rPr lang="hi-IN" sz="2000" b="1" dirty="0">
                <a:solidFill>
                  <a:srgbClr val="002060"/>
                </a:solidFill>
                <a:latin typeface="Karma" pitchFamily="2" charset="0"/>
                <a:cs typeface="Karma" pitchFamily="2" charset="0"/>
              </a:rPr>
              <a:t>अनाथ कौन है यहाँ ? त्रिलोकनाथ साथ हैं,</a:t>
            </a:r>
          </a:p>
          <a:p>
            <a:r>
              <a:rPr lang="hi-IN" sz="2000" b="1" dirty="0">
                <a:solidFill>
                  <a:srgbClr val="002060"/>
                </a:solidFill>
                <a:latin typeface="Karma" pitchFamily="2" charset="0"/>
                <a:cs typeface="Karma" pitchFamily="2" charset="0"/>
              </a:rPr>
              <a:t>दयालु दीन बन्धु के बड़े विशाल हाथ हैं।</a:t>
            </a:r>
          </a:p>
          <a:p>
            <a:r>
              <a:rPr lang="hi-IN" sz="2000" b="1" dirty="0">
                <a:solidFill>
                  <a:srgbClr val="002060"/>
                </a:solidFill>
                <a:latin typeface="Karma" pitchFamily="2" charset="0"/>
                <a:cs typeface="Karma" pitchFamily="2" charset="0"/>
              </a:rPr>
              <a:t>अतीव भाग्यहीन है अधीर भाव जो करे,</a:t>
            </a:r>
          </a:p>
          <a:p>
            <a:r>
              <a:rPr lang="hi-IN" sz="2000" b="1" dirty="0">
                <a:solidFill>
                  <a:srgbClr val="002060"/>
                </a:solidFill>
                <a:latin typeface="Karma" pitchFamily="2" charset="0"/>
                <a:cs typeface="Karma" pitchFamily="2" charset="0"/>
              </a:rPr>
              <a:t>वही मनुष्य है कि जो मनुष्य के लिए मरे।।</a:t>
            </a:r>
            <a:endParaRPr lang="en-US" sz="2000" b="1" dirty="0">
              <a:solidFill>
                <a:srgbClr val="002060"/>
              </a:solidFill>
              <a:latin typeface="Karma" pitchFamily="2" charset="0"/>
              <a:cs typeface="Karma" pitchFamily="2" charset="0"/>
            </a:endParaRPr>
          </a:p>
        </p:txBody>
      </p:sp>
      <p:sp>
        <p:nvSpPr>
          <p:cNvPr id="21" name="Rounded Rectangular Callout 20"/>
          <p:cNvSpPr/>
          <p:nvPr/>
        </p:nvSpPr>
        <p:spPr>
          <a:xfrm>
            <a:off x="323528" y="337220"/>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5</a:t>
            </a:r>
            <a:endParaRPr lang="en-US" sz="2800" dirty="0">
              <a:ln>
                <a:solidFill>
                  <a:srgbClr val="C00000"/>
                </a:solidFill>
              </a:ln>
              <a:solidFill>
                <a:srgbClr val="C00000"/>
              </a:solidFill>
              <a:latin typeface="Aparajita" pitchFamily="18" charset="0"/>
              <a:cs typeface="Aparajita" pitchFamily="18" charset="0"/>
            </a:endParaRPr>
          </a:p>
        </p:txBody>
      </p:sp>
      <p:pic>
        <p:nvPicPr>
          <p:cNvPr id="6" name="Picture 2" descr="Premium AI Image | Indian God Shiva Shiv Bhole Shankar Bhagwan Maa"/>
          <p:cNvPicPr>
            <a:picLocks noChangeAspect="1" noChangeArrowheads="1"/>
          </p:cNvPicPr>
          <p:nvPr/>
        </p:nvPicPr>
        <p:blipFill rotWithShape="1">
          <a:blip r:embed="rId2">
            <a:extLst>
              <a:ext uri="{28A0092B-C50C-407E-A947-70E740481C1C}">
                <a14:useLocalDpi xmlns:a14="http://schemas.microsoft.com/office/drawing/2010/main" val="0"/>
              </a:ext>
            </a:extLst>
          </a:blip>
          <a:srcRect l="22282" r="20958"/>
          <a:stretch/>
        </p:blipFill>
        <p:spPr bwMode="auto">
          <a:xfrm>
            <a:off x="4788024" y="1274365"/>
            <a:ext cx="4092151" cy="4103415"/>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208549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95536" y="1337331"/>
            <a:ext cx="3528392" cy="42719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800" b="1" dirty="0">
                <a:solidFill>
                  <a:srgbClr val="C00000"/>
                </a:solidFill>
                <a:latin typeface="Karma" pitchFamily="2" charset="0"/>
                <a:cs typeface="Karma" pitchFamily="2" charset="0"/>
              </a:rPr>
              <a:t>कवि कहता है कि भूल कर भी कभी संपत्ति या यश पर घमंड नहीं करना चाहिए। इस बात पर कभी गर्व नहीं करना चाहिए कि हमारे साथ हमारे अपनों का साथ है क्योंकि कवि कहता है कि यहाँ कौन सा व्यक्ति अनाथ है ,उस ईश्वर का साथ सब के साथ है। वह बहुत दयावान है उसका हाथ सबके ऊपर रहता है। कवि कहता है कि वह व्यक्ति भाग्यहीन है जो इस प्रकार का उतावलापन रखता है क्योंकि मनुष्य वही व्यक्ति कहलाता है जो इन सब चीजों से ऊपर उठ कर सोचता है।</a:t>
            </a:r>
          </a:p>
        </p:txBody>
      </p:sp>
      <p:sp>
        <p:nvSpPr>
          <p:cNvPr id="4" name="Rounded Rectangular Callout 3"/>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a:ln>
                  <a:solidFill>
                    <a:srgbClr val="C00000"/>
                  </a:solidFill>
                </a:ln>
                <a:solidFill>
                  <a:srgbClr val="C00000"/>
                </a:solidFill>
                <a:latin typeface="Aparajita" pitchFamily="18" charset="0"/>
                <a:cs typeface="Aparajita" pitchFamily="18" charset="0"/>
              </a:rPr>
              <a:t>5</a:t>
            </a:r>
            <a:endParaRPr lang="en-US" sz="2800" dirty="0">
              <a:ln>
                <a:solidFill>
                  <a:srgbClr val="C00000"/>
                </a:solidFill>
              </a:ln>
              <a:solidFill>
                <a:srgbClr val="C00000"/>
              </a:solidFill>
              <a:latin typeface="Aparajita" pitchFamily="18" charset="0"/>
              <a:cs typeface="Aparajita" pitchFamily="18" charset="0"/>
            </a:endParaRPr>
          </a:p>
        </p:txBody>
      </p:sp>
      <p:pic>
        <p:nvPicPr>
          <p:cNvPr id="1026" name="Picture 2" descr="Premium AI Image | Indian God Shiva Shiv Bhole Shankar Bhagwan Maa"/>
          <p:cNvPicPr>
            <a:picLocks noChangeAspect="1" noChangeArrowheads="1"/>
          </p:cNvPicPr>
          <p:nvPr/>
        </p:nvPicPr>
        <p:blipFill rotWithShape="1">
          <a:blip r:embed="rId2">
            <a:extLst>
              <a:ext uri="{28A0092B-C50C-407E-A947-70E740481C1C}">
                <a14:useLocalDpi xmlns:a14="http://schemas.microsoft.com/office/drawing/2010/main" val="0"/>
              </a:ext>
            </a:extLst>
          </a:blip>
          <a:srcRect l="22282" r="20958"/>
          <a:stretch/>
        </p:blipFill>
        <p:spPr bwMode="auto">
          <a:xfrm>
            <a:off x="3995936" y="3239639"/>
            <a:ext cx="2361834" cy="2368335"/>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pic>
        <p:nvPicPr>
          <p:cNvPr id="6" name="Picture 5"/>
          <p:cNvPicPr>
            <a:picLocks noChangeAspect="1"/>
          </p:cNvPicPr>
          <p:nvPr/>
        </p:nvPicPr>
        <p:blipFill rotWithShape="1">
          <a:blip r:embed="rId3"/>
          <a:srcRect t="9274"/>
          <a:stretch/>
        </p:blipFill>
        <p:spPr>
          <a:xfrm>
            <a:off x="3995936" y="1364095"/>
            <a:ext cx="2350512" cy="1409540"/>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p:spPr>
      </p:pic>
      <p:pic>
        <p:nvPicPr>
          <p:cNvPr id="7" name="Picture 6"/>
          <p:cNvPicPr>
            <a:picLocks noChangeAspect="1"/>
          </p:cNvPicPr>
          <p:nvPr/>
        </p:nvPicPr>
        <p:blipFill>
          <a:blip r:embed="rId4"/>
          <a:stretch>
            <a:fillRect/>
          </a:stretch>
        </p:blipFill>
        <p:spPr>
          <a:xfrm>
            <a:off x="6588224" y="1369652"/>
            <a:ext cx="2291988" cy="1869988"/>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p:spPr>
      </p:pic>
    </p:spTree>
    <p:extLst>
      <p:ext uri="{BB962C8B-B14F-4D97-AF65-F5344CB8AC3E}">
        <p14:creationId xmlns:p14="http://schemas.microsoft.com/office/powerpoint/2010/main" val="1099705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323528" y="3601584"/>
            <a:ext cx="4320480" cy="1776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700" b="1" dirty="0">
                <a:solidFill>
                  <a:srgbClr val="002060"/>
                </a:solidFill>
                <a:latin typeface="Karma" pitchFamily="2" charset="0"/>
                <a:cs typeface="Karma" pitchFamily="2" charset="0"/>
              </a:rPr>
              <a:t>अनंत – </a:t>
            </a:r>
            <a:r>
              <a:rPr lang="hi-IN" sz="1700" b="1" dirty="0">
                <a:solidFill>
                  <a:srgbClr val="FF0000"/>
                </a:solidFill>
                <a:latin typeface="Karma" pitchFamily="2" charset="0"/>
                <a:cs typeface="Karma" pitchFamily="2" charset="0"/>
              </a:rPr>
              <a:t>जिसका कोई अंत न हो</a:t>
            </a:r>
          </a:p>
          <a:p>
            <a:r>
              <a:rPr lang="hi-IN" sz="1700" b="1" dirty="0">
                <a:solidFill>
                  <a:srgbClr val="002060"/>
                </a:solidFill>
                <a:latin typeface="Karma" pitchFamily="2" charset="0"/>
                <a:cs typeface="Karma" pitchFamily="2" charset="0"/>
              </a:rPr>
              <a:t>अंतरिक्ष – </a:t>
            </a:r>
            <a:r>
              <a:rPr lang="hi-IN" sz="1700" b="1" dirty="0">
                <a:solidFill>
                  <a:srgbClr val="FF0000"/>
                </a:solidFill>
                <a:latin typeface="Karma" pitchFamily="2" charset="0"/>
                <a:cs typeface="Karma" pitchFamily="2" charset="0"/>
              </a:rPr>
              <a:t>आकाश</a:t>
            </a:r>
          </a:p>
          <a:p>
            <a:r>
              <a:rPr lang="hi-IN" sz="1700" b="1" dirty="0">
                <a:solidFill>
                  <a:srgbClr val="002060"/>
                </a:solidFill>
                <a:latin typeface="Karma" pitchFamily="2" charset="0"/>
                <a:cs typeface="Karma" pitchFamily="2" charset="0"/>
              </a:rPr>
              <a:t>समक्ष – </a:t>
            </a:r>
            <a:r>
              <a:rPr lang="hi-IN" sz="1700" b="1" dirty="0">
                <a:solidFill>
                  <a:srgbClr val="FF0000"/>
                </a:solidFill>
                <a:latin typeface="Karma" pitchFamily="2" charset="0"/>
                <a:cs typeface="Karma" pitchFamily="2" charset="0"/>
              </a:rPr>
              <a:t>सामने</a:t>
            </a:r>
          </a:p>
          <a:p>
            <a:r>
              <a:rPr lang="hi-IN" sz="1700" b="1" dirty="0">
                <a:solidFill>
                  <a:srgbClr val="002060"/>
                </a:solidFill>
                <a:latin typeface="Karma" pitchFamily="2" charset="0"/>
                <a:cs typeface="Karma" pitchFamily="2" charset="0"/>
              </a:rPr>
              <a:t>परस्परावलंब – </a:t>
            </a:r>
            <a:r>
              <a:rPr lang="hi-IN" sz="1700" b="1" dirty="0">
                <a:solidFill>
                  <a:srgbClr val="FF0000"/>
                </a:solidFill>
                <a:latin typeface="Karma" pitchFamily="2" charset="0"/>
                <a:cs typeface="Karma" pitchFamily="2" charset="0"/>
              </a:rPr>
              <a:t>एक दूसरे का सहारा</a:t>
            </a:r>
          </a:p>
          <a:p>
            <a:r>
              <a:rPr lang="hi-IN" sz="1700" b="1" dirty="0">
                <a:solidFill>
                  <a:srgbClr val="002060"/>
                </a:solidFill>
                <a:latin typeface="Karma" pitchFamily="2" charset="0"/>
                <a:cs typeface="Karma" pitchFamily="2" charset="0"/>
              </a:rPr>
              <a:t>अमर्त्य -अंक — </a:t>
            </a:r>
            <a:r>
              <a:rPr lang="hi-IN" sz="1700" b="1" dirty="0">
                <a:solidFill>
                  <a:srgbClr val="FF0000"/>
                </a:solidFill>
                <a:latin typeface="Karma" pitchFamily="2" charset="0"/>
                <a:cs typeface="Karma" pitchFamily="2" charset="0"/>
              </a:rPr>
              <a:t>देवता की गोद</a:t>
            </a:r>
          </a:p>
          <a:p>
            <a:r>
              <a:rPr lang="hi-IN" sz="1700" b="1" dirty="0">
                <a:solidFill>
                  <a:srgbClr val="002060"/>
                </a:solidFill>
                <a:latin typeface="Karma" pitchFamily="2" charset="0"/>
                <a:cs typeface="Karma" pitchFamily="2" charset="0"/>
              </a:rPr>
              <a:t>अपंक – </a:t>
            </a:r>
            <a:r>
              <a:rPr lang="hi-IN" sz="1700" b="1" dirty="0">
                <a:solidFill>
                  <a:srgbClr val="FF0000"/>
                </a:solidFill>
                <a:latin typeface="Karma" pitchFamily="2" charset="0"/>
                <a:cs typeface="Karma" pitchFamily="2" charset="0"/>
              </a:rPr>
              <a:t>कलंक रहित</a:t>
            </a:r>
            <a:endParaRPr lang="hi-IN" sz="1700" b="1" dirty="0">
              <a:solidFill>
                <a:srgbClr val="C00000"/>
              </a:solidFill>
              <a:latin typeface="Karma" pitchFamily="2" charset="0"/>
              <a:cs typeface="Karma" pitchFamily="2" charset="0"/>
            </a:endParaRPr>
          </a:p>
        </p:txBody>
      </p:sp>
      <p:sp>
        <p:nvSpPr>
          <p:cNvPr id="20" name="Rounded Rectangle 19"/>
          <p:cNvSpPr/>
          <p:nvPr/>
        </p:nvSpPr>
        <p:spPr>
          <a:xfrm>
            <a:off x="323528" y="1297328"/>
            <a:ext cx="4320480" cy="220824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अनंत अंतरिक्ष में अनंत देव हैं खड़े,</a:t>
            </a:r>
          </a:p>
          <a:p>
            <a:r>
              <a:rPr lang="hi-IN" sz="2000" b="1" dirty="0">
                <a:solidFill>
                  <a:srgbClr val="002060"/>
                </a:solidFill>
                <a:latin typeface="Karma" pitchFamily="2" charset="0"/>
                <a:cs typeface="Karma" pitchFamily="2" charset="0"/>
              </a:rPr>
              <a:t>समक्ष ही स्वबाहु जो बढ़ा रहे बड़े-बड़े।</a:t>
            </a:r>
          </a:p>
          <a:p>
            <a:r>
              <a:rPr lang="hi-IN" sz="2000" b="1" dirty="0">
                <a:solidFill>
                  <a:srgbClr val="002060"/>
                </a:solidFill>
                <a:latin typeface="Karma" pitchFamily="2" charset="0"/>
                <a:cs typeface="Karma" pitchFamily="2" charset="0"/>
              </a:rPr>
              <a:t>परस्परावलंब से उठो तथा बढ़ो सभी,</a:t>
            </a:r>
          </a:p>
          <a:p>
            <a:r>
              <a:rPr lang="hi-IN" sz="2000" b="1" dirty="0">
                <a:solidFill>
                  <a:srgbClr val="002060"/>
                </a:solidFill>
                <a:latin typeface="Karma" pitchFamily="2" charset="0"/>
                <a:cs typeface="Karma" pitchFamily="2" charset="0"/>
              </a:rPr>
              <a:t>अभी अमर्त्य-अंक में अपंक हो चढ़ो सभी।</a:t>
            </a:r>
          </a:p>
          <a:p>
            <a:r>
              <a:rPr lang="hi-IN" sz="2000" b="1" dirty="0">
                <a:solidFill>
                  <a:srgbClr val="002060"/>
                </a:solidFill>
                <a:latin typeface="Karma" pitchFamily="2" charset="0"/>
                <a:cs typeface="Karma" pitchFamily="2" charset="0"/>
              </a:rPr>
              <a:t>रहो न यां कि एक से न काम और का सरे,</a:t>
            </a:r>
          </a:p>
          <a:p>
            <a:r>
              <a:rPr lang="hi-IN" sz="2000" b="1" dirty="0">
                <a:solidFill>
                  <a:srgbClr val="002060"/>
                </a:solidFill>
                <a:latin typeface="Karma" pitchFamily="2" charset="0"/>
                <a:cs typeface="Karma" pitchFamily="2" charset="0"/>
              </a:rPr>
              <a:t>वही मनुष्य है कि जो मनुष्य के लिए मरे।।</a:t>
            </a:r>
            <a:endParaRPr lang="en-US" sz="2000" b="1" dirty="0">
              <a:solidFill>
                <a:srgbClr val="002060"/>
              </a:solidFill>
              <a:latin typeface="Karma" pitchFamily="2" charset="0"/>
              <a:cs typeface="Karma" pitchFamily="2" charset="0"/>
            </a:endParaRPr>
          </a:p>
        </p:txBody>
      </p:sp>
      <p:sp>
        <p:nvSpPr>
          <p:cNvPr id="21" name="Rounded Rectangular Callout 20"/>
          <p:cNvSpPr/>
          <p:nvPr/>
        </p:nvSpPr>
        <p:spPr>
          <a:xfrm>
            <a:off x="323528" y="337220"/>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6</a:t>
            </a:r>
            <a:endParaRPr lang="en-US" sz="2800" dirty="0">
              <a:ln>
                <a:solidFill>
                  <a:srgbClr val="C00000"/>
                </a:solidFill>
              </a:ln>
              <a:solidFill>
                <a:srgbClr val="C00000"/>
              </a:solidFill>
              <a:latin typeface="Aparajita" pitchFamily="18" charset="0"/>
              <a:cs typeface="Aparajita" pitchFamily="18" charset="0"/>
            </a:endParaRPr>
          </a:p>
        </p:txBody>
      </p:sp>
      <p:pic>
        <p:nvPicPr>
          <p:cNvPr id="6" name="Picture 2" descr="Premium AI Image | Indian God Shiva Shiv Bhole Shankar Bhagwan Maa"/>
          <p:cNvPicPr>
            <a:picLocks noChangeAspect="1" noChangeArrowheads="1"/>
          </p:cNvPicPr>
          <p:nvPr/>
        </p:nvPicPr>
        <p:blipFill rotWithShape="1">
          <a:blip r:embed="rId2">
            <a:extLst>
              <a:ext uri="{28A0092B-C50C-407E-A947-70E740481C1C}">
                <a14:useLocalDpi xmlns:a14="http://schemas.microsoft.com/office/drawing/2010/main" val="0"/>
              </a:ext>
            </a:extLst>
          </a:blip>
          <a:srcRect l="22282" r="20958"/>
          <a:stretch/>
        </p:blipFill>
        <p:spPr bwMode="auto">
          <a:xfrm>
            <a:off x="4788024" y="1274365"/>
            <a:ext cx="4092151" cy="4103415"/>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399247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95536" y="1337331"/>
            <a:ext cx="4248472" cy="42719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800" b="1" dirty="0">
                <a:solidFill>
                  <a:srgbClr val="C00000"/>
                </a:solidFill>
                <a:latin typeface="Karma" pitchFamily="2" charset="0"/>
                <a:cs typeface="Karma" pitchFamily="2" charset="0"/>
              </a:rPr>
              <a:t>कवि कहता है कि उस कभी न समाप्त होने वाले आकाश में असंख्य देवता खड़े हैं, जो परोपकारी व दयालु मनुष्यों का सामने से खड़े होकर अपनी भुजाओं को फैलाकर स्वागत करते हैं। इसलिए दूसरों का सहारा बनो और  सभी को साथ में लेकर आगे बड़ो। कवि कहता है कि सभी कलंक रहित हो कर देवताओं की गोद में बैठो अर्थात यदि कोई बुरा काम नहीं करोगे तो देवता तुम्हे अपनी गोद में ले लेंगे। अपने मतलब के लिए नहीं जीना चाहिए अपना और दूसरों का कल्याण व उद्धार करना चाहिए क्योंकि इस मरणशील संसार में मनुष्य वही है जो मनुष्यों का कल्याण करे व परोपकार करे।</a:t>
            </a:r>
          </a:p>
        </p:txBody>
      </p:sp>
      <p:sp>
        <p:nvSpPr>
          <p:cNvPr id="4" name="Rounded Rectangular Callout 3"/>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6</a:t>
            </a:r>
            <a:endParaRPr lang="en-US" sz="2800" dirty="0">
              <a:ln>
                <a:solidFill>
                  <a:srgbClr val="C00000"/>
                </a:solidFill>
              </a:ln>
              <a:solidFill>
                <a:srgbClr val="C00000"/>
              </a:solidFill>
              <a:latin typeface="Aparajita" pitchFamily="18" charset="0"/>
              <a:cs typeface="Aparajita" pitchFamily="18" charset="0"/>
            </a:endParaRPr>
          </a:p>
        </p:txBody>
      </p:sp>
      <p:pic>
        <p:nvPicPr>
          <p:cNvPr id="1026" name="Picture 2" descr="Premium AI Image | Indian God Shiva Shiv Bhole Shankar Bhagwan Maa"/>
          <p:cNvPicPr>
            <a:picLocks noChangeAspect="1" noChangeArrowheads="1"/>
          </p:cNvPicPr>
          <p:nvPr/>
        </p:nvPicPr>
        <p:blipFill rotWithShape="1">
          <a:blip r:embed="rId2">
            <a:extLst>
              <a:ext uri="{28A0092B-C50C-407E-A947-70E740481C1C}">
                <a14:useLocalDpi xmlns:a14="http://schemas.microsoft.com/office/drawing/2010/main" val="0"/>
              </a:ext>
            </a:extLst>
          </a:blip>
          <a:srcRect l="22282" r="20958"/>
          <a:stretch/>
        </p:blipFill>
        <p:spPr bwMode="auto">
          <a:xfrm>
            <a:off x="4788024" y="1337331"/>
            <a:ext cx="4104456" cy="4115754"/>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3645121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323528" y="3601584"/>
            <a:ext cx="4320480" cy="1776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700" b="1" dirty="0">
                <a:solidFill>
                  <a:srgbClr val="002060"/>
                </a:solidFill>
                <a:latin typeface="Karma" pitchFamily="2" charset="0"/>
                <a:cs typeface="Karma" pitchFamily="2" charset="0"/>
              </a:rPr>
              <a:t>बन्धु – </a:t>
            </a:r>
            <a:r>
              <a:rPr lang="hi-IN" sz="1700" b="1" dirty="0">
                <a:solidFill>
                  <a:srgbClr val="FF0000"/>
                </a:solidFill>
                <a:latin typeface="Karma" pitchFamily="2" charset="0"/>
                <a:cs typeface="Karma" pitchFamily="2" charset="0"/>
              </a:rPr>
              <a:t>भाई बंधु</a:t>
            </a:r>
          </a:p>
          <a:p>
            <a:r>
              <a:rPr lang="hi-IN" sz="1700" b="1" dirty="0">
                <a:solidFill>
                  <a:srgbClr val="002060"/>
                </a:solidFill>
                <a:latin typeface="Karma" pitchFamily="2" charset="0"/>
                <a:cs typeface="Karma" pitchFamily="2" charset="0"/>
              </a:rPr>
              <a:t>विवेक – </a:t>
            </a:r>
            <a:r>
              <a:rPr lang="hi-IN" sz="1700" b="1" dirty="0">
                <a:solidFill>
                  <a:srgbClr val="FF0000"/>
                </a:solidFill>
                <a:latin typeface="Karma" pitchFamily="2" charset="0"/>
                <a:cs typeface="Karma" pitchFamily="2" charset="0"/>
              </a:rPr>
              <a:t>समझ</a:t>
            </a:r>
          </a:p>
          <a:p>
            <a:r>
              <a:rPr lang="hi-IN" sz="1700" b="1" dirty="0">
                <a:solidFill>
                  <a:srgbClr val="002060"/>
                </a:solidFill>
                <a:latin typeface="Karma" pitchFamily="2" charset="0"/>
                <a:cs typeface="Karma" pitchFamily="2" charset="0"/>
              </a:rPr>
              <a:t>स्वयंभू – </a:t>
            </a:r>
            <a:r>
              <a:rPr lang="hi-IN" sz="1700" b="1" dirty="0">
                <a:solidFill>
                  <a:srgbClr val="FF0000"/>
                </a:solidFill>
                <a:latin typeface="Karma" pitchFamily="2" charset="0"/>
                <a:cs typeface="Karma" pitchFamily="2" charset="0"/>
              </a:rPr>
              <a:t>परमात्मा,स्वयं उत्पन्न होने वाला</a:t>
            </a:r>
          </a:p>
          <a:p>
            <a:r>
              <a:rPr lang="hi-IN" sz="1700" b="1" dirty="0">
                <a:solidFill>
                  <a:srgbClr val="002060"/>
                </a:solidFill>
                <a:latin typeface="Karma" pitchFamily="2" charset="0"/>
                <a:cs typeface="Karma" pitchFamily="2" charset="0"/>
              </a:rPr>
              <a:t>अंतरैक्य – </a:t>
            </a:r>
            <a:r>
              <a:rPr lang="hi-IN" sz="1700" b="1" dirty="0">
                <a:solidFill>
                  <a:srgbClr val="FF0000"/>
                </a:solidFill>
                <a:latin typeface="Karma" pitchFamily="2" charset="0"/>
                <a:cs typeface="Karma" pitchFamily="2" charset="0"/>
              </a:rPr>
              <a:t>आत्मा की एकत, अंतःकरण की एकता</a:t>
            </a:r>
          </a:p>
          <a:p>
            <a:r>
              <a:rPr lang="hi-IN" sz="1700" b="1" dirty="0">
                <a:solidFill>
                  <a:srgbClr val="002060"/>
                </a:solidFill>
                <a:latin typeface="Karma" pitchFamily="2" charset="0"/>
                <a:cs typeface="Karma" pitchFamily="2" charset="0"/>
              </a:rPr>
              <a:t>प्रमाणभूत – </a:t>
            </a:r>
            <a:r>
              <a:rPr lang="hi-IN" sz="1700" b="1" dirty="0">
                <a:solidFill>
                  <a:srgbClr val="FF0000"/>
                </a:solidFill>
                <a:latin typeface="Karma" pitchFamily="2" charset="0"/>
                <a:cs typeface="Karma" pitchFamily="2" charset="0"/>
              </a:rPr>
              <a:t>साक्षी</a:t>
            </a:r>
          </a:p>
          <a:p>
            <a:r>
              <a:rPr lang="hi-IN" sz="1700" b="1" dirty="0">
                <a:solidFill>
                  <a:srgbClr val="002060"/>
                </a:solidFill>
                <a:latin typeface="Karma" pitchFamily="2" charset="0"/>
                <a:cs typeface="Karma" pitchFamily="2" charset="0"/>
              </a:rPr>
              <a:t>व्यथा – </a:t>
            </a:r>
            <a:r>
              <a:rPr lang="hi-IN" sz="1700" b="1" dirty="0">
                <a:solidFill>
                  <a:srgbClr val="FF0000"/>
                </a:solidFill>
                <a:latin typeface="Karma" pitchFamily="2" charset="0"/>
                <a:cs typeface="Karma" pitchFamily="2" charset="0"/>
              </a:rPr>
              <a:t>दुःख</a:t>
            </a:r>
            <a:r>
              <a:rPr lang="hi-IN" sz="1700" b="1" dirty="0" smtClean="0">
                <a:solidFill>
                  <a:srgbClr val="FF0000"/>
                </a:solidFill>
                <a:latin typeface="Karma" pitchFamily="2" charset="0"/>
                <a:cs typeface="Karma" pitchFamily="2" charset="0"/>
              </a:rPr>
              <a:t>,</a:t>
            </a:r>
            <a:r>
              <a:rPr lang="en-US" sz="1700" b="1" dirty="0" smtClean="0">
                <a:solidFill>
                  <a:srgbClr val="FF0000"/>
                </a:solidFill>
                <a:latin typeface="Karma" pitchFamily="2" charset="0"/>
                <a:cs typeface="Karma" pitchFamily="2" charset="0"/>
              </a:rPr>
              <a:t> </a:t>
            </a:r>
            <a:r>
              <a:rPr lang="hi-IN" sz="1700" b="1" dirty="0" smtClean="0">
                <a:solidFill>
                  <a:srgbClr val="FF0000"/>
                </a:solidFill>
                <a:latin typeface="Karma" pitchFamily="2" charset="0"/>
                <a:cs typeface="Karma" pitchFamily="2" charset="0"/>
              </a:rPr>
              <a:t>कष्ट</a:t>
            </a:r>
            <a:endParaRPr lang="hi-IN" sz="1700" b="1" dirty="0">
              <a:solidFill>
                <a:srgbClr val="FF0000"/>
              </a:solidFill>
              <a:latin typeface="Karma" pitchFamily="2" charset="0"/>
              <a:cs typeface="Karma" pitchFamily="2" charset="0"/>
            </a:endParaRPr>
          </a:p>
        </p:txBody>
      </p:sp>
      <p:sp>
        <p:nvSpPr>
          <p:cNvPr id="20" name="Rounded Rectangle 19"/>
          <p:cNvSpPr/>
          <p:nvPr/>
        </p:nvSpPr>
        <p:spPr>
          <a:xfrm>
            <a:off x="323528" y="1297328"/>
            <a:ext cx="4320480" cy="220824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‘मनुष्य मात्रा बन्धु हैं’ यही बड़ा विवेक है,</a:t>
            </a:r>
          </a:p>
          <a:p>
            <a:r>
              <a:rPr lang="hi-IN" sz="2000" b="1" dirty="0">
                <a:solidFill>
                  <a:srgbClr val="002060"/>
                </a:solidFill>
                <a:latin typeface="Karma" pitchFamily="2" charset="0"/>
                <a:cs typeface="Karma" pitchFamily="2" charset="0"/>
              </a:rPr>
              <a:t>पुराणपुरुष स्वयंभू पिता प्रसिद्ध एक है।</a:t>
            </a:r>
          </a:p>
          <a:p>
            <a:r>
              <a:rPr lang="hi-IN" sz="2000" b="1" dirty="0">
                <a:solidFill>
                  <a:srgbClr val="002060"/>
                </a:solidFill>
                <a:latin typeface="Karma" pitchFamily="2" charset="0"/>
                <a:cs typeface="Karma" pitchFamily="2" charset="0"/>
              </a:rPr>
              <a:t>फलानुसार कर्म के अवश्य बाह्य भेद हैं,</a:t>
            </a:r>
          </a:p>
          <a:p>
            <a:r>
              <a:rPr lang="hi-IN" sz="2000" b="1" dirty="0">
                <a:solidFill>
                  <a:srgbClr val="002060"/>
                </a:solidFill>
                <a:latin typeface="Karma" pitchFamily="2" charset="0"/>
                <a:cs typeface="Karma" pitchFamily="2" charset="0"/>
              </a:rPr>
              <a:t>परंतु अंतरैक्य में प्रमाणभूत वेद हैं।</a:t>
            </a:r>
          </a:p>
          <a:p>
            <a:r>
              <a:rPr lang="hi-IN" sz="2000" b="1" dirty="0">
                <a:solidFill>
                  <a:srgbClr val="002060"/>
                </a:solidFill>
                <a:latin typeface="Karma" pitchFamily="2" charset="0"/>
                <a:cs typeface="Karma" pitchFamily="2" charset="0"/>
              </a:rPr>
              <a:t>अनर्थ है कि बन्धु ही न बन्धु की व्यथा हरे,</a:t>
            </a:r>
          </a:p>
          <a:p>
            <a:r>
              <a:rPr lang="hi-IN" sz="2000" b="1" dirty="0">
                <a:solidFill>
                  <a:srgbClr val="002060"/>
                </a:solidFill>
                <a:latin typeface="Karma" pitchFamily="2" charset="0"/>
                <a:cs typeface="Karma" pitchFamily="2" charset="0"/>
              </a:rPr>
              <a:t>वही मनुष्य है कि जो मनुष्य के लिए मरे।।</a:t>
            </a:r>
            <a:endParaRPr lang="en-US" sz="2000" b="1" dirty="0">
              <a:solidFill>
                <a:srgbClr val="002060"/>
              </a:solidFill>
              <a:latin typeface="Karma" pitchFamily="2" charset="0"/>
              <a:cs typeface="Karma" pitchFamily="2" charset="0"/>
            </a:endParaRPr>
          </a:p>
        </p:txBody>
      </p:sp>
      <p:sp>
        <p:nvSpPr>
          <p:cNvPr id="21" name="Rounded Rectangular Callout 20"/>
          <p:cNvSpPr/>
          <p:nvPr/>
        </p:nvSpPr>
        <p:spPr>
          <a:xfrm>
            <a:off x="323528" y="337220"/>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7</a:t>
            </a:r>
            <a:endParaRPr lang="en-US" sz="2800" dirty="0">
              <a:ln>
                <a:solidFill>
                  <a:srgbClr val="C00000"/>
                </a:solidFill>
              </a:ln>
              <a:solidFill>
                <a:srgbClr val="C00000"/>
              </a:solidFill>
              <a:latin typeface="Aparajita" pitchFamily="18" charset="0"/>
              <a:cs typeface="Aparajita" pitchFamily="18" charset="0"/>
            </a:endParaRPr>
          </a:p>
        </p:txBody>
      </p:sp>
      <p:pic>
        <p:nvPicPr>
          <p:cNvPr id="6" name="Picture 2" descr="Premium AI Image | Indian God Shiva Shiv Bhole Shankar Bhagwan Maa"/>
          <p:cNvPicPr>
            <a:picLocks noChangeAspect="1" noChangeArrowheads="1"/>
          </p:cNvPicPr>
          <p:nvPr/>
        </p:nvPicPr>
        <p:blipFill rotWithShape="1">
          <a:blip r:embed="rId2">
            <a:extLst>
              <a:ext uri="{28A0092B-C50C-407E-A947-70E740481C1C}">
                <a14:useLocalDpi xmlns:a14="http://schemas.microsoft.com/office/drawing/2010/main" val="0"/>
              </a:ext>
            </a:extLst>
          </a:blip>
          <a:srcRect l="22282" r="20958"/>
          <a:stretch/>
        </p:blipFill>
        <p:spPr bwMode="auto">
          <a:xfrm>
            <a:off x="4788024" y="1274365"/>
            <a:ext cx="4092151" cy="4103415"/>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413123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95536" y="1337331"/>
            <a:ext cx="4248472" cy="42719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800" b="1" dirty="0">
                <a:solidFill>
                  <a:srgbClr val="C00000"/>
                </a:solidFill>
                <a:latin typeface="Karma" pitchFamily="2" charset="0"/>
                <a:cs typeface="Karma" pitchFamily="2" charset="0"/>
              </a:rPr>
              <a:t>कवि कहता है कि प्रत्येक मनुष्य एक दूसरे के भाई – बन्धु हैं ।यह सबसे बड़ी समझ है। पुराणों में जिसे स्वयं उत्पन्न पुरुष मना गया है, वह परमात्मा या ईश्वर हम सभी का पिता है, अर्थात सभी मनुष्य उस एक ईश्वर की संतान हैं। बाहरी  कारणों के फल अनुसार प्रत्येक मनुष्य के कर्म भले ही अलग अलग हों परन्तु हमारे वेद इस बात के साक्षी है कि सभी की आत्मा एक है। कवि कहता है कि यदि भाई ही भाई के दुःख व कष्टों का नाश नहीं करेगा तो उसका जीना व्यर्थ है क्योंकि मनुष्य वही कहलाता है जो बुरे समय में दूसरे मनुष्यों के काम आता है।</a:t>
            </a:r>
          </a:p>
        </p:txBody>
      </p:sp>
      <p:sp>
        <p:nvSpPr>
          <p:cNvPr id="4" name="Rounded Rectangular Callout 3"/>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7</a:t>
            </a:r>
            <a:endParaRPr lang="en-US" sz="2800" dirty="0">
              <a:ln>
                <a:solidFill>
                  <a:srgbClr val="C00000"/>
                </a:solidFill>
              </a:ln>
              <a:solidFill>
                <a:srgbClr val="C00000"/>
              </a:solidFill>
              <a:latin typeface="Aparajita" pitchFamily="18" charset="0"/>
              <a:cs typeface="Aparajita" pitchFamily="18" charset="0"/>
            </a:endParaRPr>
          </a:p>
        </p:txBody>
      </p:sp>
      <p:pic>
        <p:nvPicPr>
          <p:cNvPr id="1026" name="Picture 2" descr="Premium AI Image | Indian God Shiva Shiv Bhole Shankar Bhagwan Maa"/>
          <p:cNvPicPr>
            <a:picLocks noChangeAspect="1" noChangeArrowheads="1"/>
          </p:cNvPicPr>
          <p:nvPr/>
        </p:nvPicPr>
        <p:blipFill rotWithShape="1">
          <a:blip r:embed="rId2">
            <a:extLst>
              <a:ext uri="{28A0092B-C50C-407E-A947-70E740481C1C}">
                <a14:useLocalDpi xmlns:a14="http://schemas.microsoft.com/office/drawing/2010/main" val="0"/>
              </a:ext>
            </a:extLst>
          </a:blip>
          <a:srcRect l="22282" r="20958"/>
          <a:stretch/>
        </p:blipFill>
        <p:spPr bwMode="auto">
          <a:xfrm>
            <a:off x="5004048" y="1337331"/>
            <a:ext cx="1515996" cy="1520169"/>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pic>
        <p:nvPicPr>
          <p:cNvPr id="2" name="Picture 2" descr="https://i.ytimg.com/vi/9hF2BcCdeMM/hqdefault.jpg"/>
          <p:cNvPicPr>
            <a:picLocks noChangeAspect="1" noChangeArrowheads="1"/>
          </p:cNvPicPr>
          <p:nvPr/>
        </p:nvPicPr>
        <p:blipFill rotWithShape="1">
          <a:blip r:embed="rId3">
            <a:extLst>
              <a:ext uri="{28A0092B-C50C-407E-A947-70E740481C1C}">
                <a14:useLocalDpi xmlns:a14="http://schemas.microsoft.com/office/drawing/2010/main" val="0"/>
              </a:ext>
            </a:extLst>
          </a:blip>
          <a:srcRect l="3674" t="3245" r="4978" b="8557"/>
          <a:stretch/>
        </p:blipFill>
        <p:spPr bwMode="auto">
          <a:xfrm>
            <a:off x="6664060" y="1349919"/>
            <a:ext cx="2084404" cy="1509396"/>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pic>
        <p:nvPicPr>
          <p:cNvPr id="1028" name="Picture 4" descr="Study of Puranas | Bhishma School of Indian Knowledge Syste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361556"/>
            <a:ext cx="3760418" cy="2160240"/>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381427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323528" y="3601584"/>
            <a:ext cx="4320480" cy="1776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700" b="1" dirty="0">
                <a:solidFill>
                  <a:srgbClr val="002060"/>
                </a:solidFill>
                <a:latin typeface="Karma" pitchFamily="2" charset="0"/>
                <a:cs typeface="Karma" pitchFamily="2" charset="0"/>
              </a:rPr>
              <a:t>अभीष्ट – </a:t>
            </a:r>
            <a:r>
              <a:rPr lang="hi-IN" sz="1700" b="1" dirty="0">
                <a:solidFill>
                  <a:srgbClr val="FF0000"/>
                </a:solidFill>
                <a:latin typeface="Karma" pitchFamily="2" charset="0"/>
                <a:cs typeface="Karma" pitchFamily="2" charset="0"/>
              </a:rPr>
              <a:t>इच्छित</a:t>
            </a:r>
          </a:p>
          <a:p>
            <a:r>
              <a:rPr lang="hi-IN" sz="1700" b="1" dirty="0">
                <a:solidFill>
                  <a:srgbClr val="002060"/>
                </a:solidFill>
                <a:latin typeface="Karma" pitchFamily="2" charset="0"/>
                <a:cs typeface="Karma" pitchFamily="2" charset="0"/>
              </a:rPr>
              <a:t>मार्ग – </a:t>
            </a:r>
            <a:r>
              <a:rPr lang="hi-IN" sz="1700" b="1" dirty="0">
                <a:solidFill>
                  <a:srgbClr val="FF0000"/>
                </a:solidFill>
                <a:latin typeface="Karma" pitchFamily="2" charset="0"/>
                <a:cs typeface="Karma" pitchFamily="2" charset="0"/>
              </a:rPr>
              <a:t>रास्ता</a:t>
            </a:r>
          </a:p>
          <a:p>
            <a:r>
              <a:rPr lang="hi-IN" sz="1700" b="1" dirty="0">
                <a:solidFill>
                  <a:srgbClr val="002060"/>
                </a:solidFill>
                <a:latin typeface="Karma" pitchFamily="2" charset="0"/>
                <a:cs typeface="Karma" pitchFamily="2" charset="0"/>
              </a:rPr>
              <a:t>सहर्ष – </a:t>
            </a:r>
            <a:r>
              <a:rPr lang="hi-IN" sz="1700" b="1" dirty="0">
                <a:solidFill>
                  <a:srgbClr val="FF0000"/>
                </a:solidFill>
                <a:latin typeface="Karma" pitchFamily="2" charset="0"/>
                <a:cs typeface="Karma" pitchFamily="2" charset="0"/>
              </a:rPr>
              <a:t>अपनी खुशी से</a:t>
            </a:r>
          </a:p>
          <a:p>
            <a:r>
              <a:rPr lang="hi-IN" sz="1700" b="1" dirty="0">
                <a:solidFill>
                  <a:srgbClr val="002060"/>
                </a:solidFill>
                <a:latin typeface="Karma" pitchFamily="2" charset="0"/>
                <a:cs typeface="Karma" pitchFamily="2" charset="0"/>
              </a:rPr>
              <a:t>विपत्ति, </a:t>
            </a:r>
            <a:r>
              <a:rPr lang="hi-IN" sz="1700" b="1" dirty="0">
                <a:solidFill>
                  <a:srgbClr val="FF0000"/>
                </a:solidFill>
                <a:latin typeface="Karma" pitchFamily="2" charset="0"/>
                <a:cs typeface="Karma" pitchFamily="2" charset="0"/>
              </a:rPr>
              <a:t>विघ्न – संकट ,बाधाएँ</a:t>
            </a:r>
          </a:p>
          <a:p>
            <a:r>
              <a:rPr lang="hi-IN" sz="1700" b="1" dirty="0">
                <a:solidFill>
                  <a:srgbClr val="002060"/>
                </a:solidFill>
                <a:latin typeface="Karma" pitchFamily="2" charset="0"/>
                <a:cs typeface="Karma" pitchFamily="2" charset="0"/>
              </a:rPr>
              <a:t>अतर्क – </a:t>
            </a:r>
            <a:r>
              <a:rPr lang="hi-IN" sz="1700" b="1" dirty="0">
                <a:solidFill>
                  <a:srgbClr val="FF0000"/>
                </a:solidFill>
                <a:latin typeface="Karma" pitchFamily="2" charset="0"/>
                <a:cs typeface="Karma" pitchFamily="2" charset="0"/>
              </a:rPr>
              <a:t>तर्क से परे</a:t>
            </a:r>
          </a:p>
          <a:p>
            <a:r>
              <a:rPr lang="hi-IN" sz="1700" b="1" dirty="0">
                <a:solidFill>
                  <a:srgbClr val="002060"/>
                </a:solidFill>
                <a:latin typeface="Karma" pitchFamily="2" charset="0"/>
                <a:cs typeface="Karma" pitchFamily="2" charset="0"/>
              </a:rPr>
              <a:t>सतर्क – </a:t>
            </a:r>
            <a:r>
              <a:rPr lang="hi-IN" sz="1700" b="1" dirty="0">
                <a:solidFill>
                  <a:srgbClr val="FF0000"/>
                </a:solidFill>
                <a:latin typeface="Karma" pitchFamily="2" charset="0"/>
                <a:cs typeface="Karma" pitchFamily="2" charset="0"/>
              </a:rPr>
              <a:t>सावधान यात्री</a:t>
            </a:r>
            <a:endParaRPr lang="hi-IN" sz="1700" b="1" dirty="0">
              <a:solidFill>
                <a:srgbClr val="FF0000"/>
              </a:solidFill>
              <a:latin typeface="Karma" pitchFamily="2" charset="0"/>
              <a:cs typeface="Karma" pitchFamily="2" charset="0"/>
            </a:endParaRPr>
          </a:p>
        </p:txBody>
      </p:sp>
      <p:sp>
        <p:nvSpPr>
          <p:cNvPr id="20" name="Rounded Rectangle 19"/>
          <p:cNvSpPr/>
          <p:nvPr/>
        </p:nvSpPr>
        <p:spPr>
          <a:xfrm>
            <a:off x="323528" y="1297328"/>
            <a:ext cx="4320480" cy="220824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‘मनुष्य मात्रा बन्धु हैं’ यही बड़ा विवेक है,</a:t>
            </a:r>
          </a:p>
          <a:p>
            <a:r>
              <a:rPr lang="hi-IN" sz="2000" b="1" dirty="0">
                <a:solidFill>
                  <a:srgbClr val="002060"/>
                </a:solidFill>
                <a:latin typeface="Karma" pitchFamily="2" charset="0"/>
                <a:cs typeface="Karma" pitchFamily="2" charset="0"/>
              </a:rPr>
              <a:t>पुराणपुरुष स्वयंभू पिता प्रसिद्ध एक है।</a:t>
            </a:r>
          </a:p>
          <a:p>
            <a:r>
              <a:rPr lang="hi-IN" sz="2000" b="1" dirty="0">
                <a:solidFill>
                  <a:srgbClr val="002060"/>
                </a:solidFill>
                <a:latin typeface="Karma" pitchFamily="2" charset="0"/>
                <a:cs typeface="Karma" pitchFamily="2" charset="0"/>
              </a:rPr>
              <a:t>फलानुसार कर्म के अवश्य बाह्य भेद हैं,</a:t>
            </a:r>
          </a:p>
          <a:p>
            <a:r>
              <a:rPr lang="hi-IN" sz="2000" b="1" dirty="0">
                <a:solidFill>
                  <a:srgbClr val="002060"/>
                </a:solidFill>
                <a:latin typeface="Karma" pitchFamily="2" charset="0"/>
                <a:cs typeface="Karma" pitchFamily="2" charset="0"/>
              </a:rPr>
              <a:t>परंतु अंतरैक्य में प्रमाणभूत वेद हैं।</a:t>
            </a:r>
          </a:p>
          <a:p>
            <a:r>
              <a:rPr lang="hi-IN" sz="2000" b="1" dirty="0">
                <a:solidFill>
                  <a:srgbClr val="002060"/>
                </a:solidFill>
                <a:latin typeface="Karma" pitchFamily="2" charset="0"/>
                <a:cs typeface="Karma" pitchFamily="2" charset="0"/>
              </a:rPr>
              <a:t>अनर्थ है कि बन्धु ही न बन्धु की व्यथा हरे,</a:t>
            </a:r>
          </a:p>
          <a:p>
            <a:r>
              <a:rPr lang="hi-IN" sz="2000" b="1" dirty="0">
                <a:solidFill>
                  <a:srgbClr val="002060"/>
                </a:solidFill>
                <a:latin typeface="Karma" pitchFamily="2" charset="0"/>
                <a:cs typeface="Karma" pitchFamily="2" charset="0"/>
              </a:rPr>
              <a:t>वही मनुष्य है कि जो मनुष्य के लिए मरे।।</a:t>
            </a:r>
            <a:endParaRPr lang="en-US" sz="2000" b="1" dirty="0">
              <a:solidFill>
                <a:srgbClr val="002060"/>
              </a:solidFill>
              <a:latin typeface="Karma" pitchFamily="2" charset="0"/>
              <a:cs typeface="Karma" pitchFamily="2" charset="0"/>
            </a:endParaRPr>
          </a:p>
        </p:txBody>
      </p:sp>
      <p:sp>
        <p:nvSpPr>
          <p:cNvPr id="21" name="Rounded Rectangular Callout 20"/>
          <p:cNvSpPr/>
          <p:nvPr/>
        </p:nvSpPr>
        <p:spPr>
          <a:xfrm>
            <a:off x="323528" y="337220"/>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8</a:t>
            </a:r>
            <a:endParaRPr lang="en-US" sz="2800" dirty="0">
              <a:ln>
                <a:solidFill>
                  <a:srgbClr val="C00000"/>
                </a:solidFill>
              </a:ln>
              <a:solidFill>
                <a:srgbClr val="C00000"/>
              </a:solidFill>
              <a:latin typeface="Aparajita" pitchFamily="18" charset="0"/>
              <a:cs typeface="Aparajita" pitchFamily="18" charset="0"/>
            </a:endParaRPr>
          </a:p>
        </p:txBody>
      </p:sp>
    </p:spTree>
    <p:extLst>
      <p:ext uri="{BB962C8B-B14F-4D97-AF65-F5344CB8AC3E}">
        <p14:creationId xmlns:p14="http://schemas.microsoft.com/office/powerpoint/2010/main" val="408502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514350"/>
            <a:ext cx="7104185" cy="4572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 name="Rectangle 3"/>
          <p:cNvSpPr/>
          <p:nvPr/>
        </p:nvSpPr>
        <p:spPr>
          <a:xfrm>
            <a:off x="7174524" y="514350"/>
            <a:ext cx="1969477" cy="457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0" y="495301"/>
            <a:ext cx="5923692" cy="571129"/>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200" b="1" dirty="0">
                <a:ln>
                  <a:solidFill>
                    <a:schemeClr val="tx1"/>
                  </a:solidFill>
                </a:ln>
                <a:solidFill>
                  <a:schemeClr val="accent3"/>
                </a:solidFill>
              </a:rPr>
              <a:t>कवि परिचय</a:t>
            </a:r>
            <a:endParaRPr lang="en-US" sz="3200" b="1" dirty="0">
              <a:ln>
                <a:solidFill>
                  <a:schemeClr val="tx1"/>
                </a:solidFill>
              </a:ln>
              <a:solidFill>
                <a:schemeClr val="accent3"/>
              </a:solidFill>
            </a:endParaRPr>
          </a:p>
        </p:txBody>
      </p:sp>
      <p:sp>
        <p:nvSpPr>
          <p:cNvPr id="6" name="Rectangle 5"/>
          <p:cNvSpPr/>
          <p:nvPr/>
        </p:nvSpPr>
        <p:spPr>
          <a:xfrm>
            <a:off x="7174524" y="495301"/>
            <a:ext cx="1969477" cy="478797"/>
          </a:xfrm>
          <a:prstGeom prst="rect">
            <a:avLst/>
          </a:prstGeom>
          <a:noFill/>
        </p:spPr>
        <p:txBody>
          <a:bodyPr wrap="square" lIns="77925" tIns="38963" rIns="77925" bIns="38963">
            <a:spAutoFit/>
          </a:bodyPr>
          <a:lstStyle/>
          <a:p>
            <a:pPr algn="ctr"/>
            <a:r>
              <a:rPr lang="hi-IN" sz="1300" b="1" spc="50" dirty="0">
                <a:ln w="12700" cmpd="sng">
                  <a:solidFill>
                    <a:schemeClr val="accent6">
                      <a:satMod val="120000"/>
                      <a:shade val="80000"/>
                    </a:schemeClr>
                  </a:solidFill>
                  <a:prstDash val="solid"/>
                </a:ln>
                <a:solidFill>
                  <a:schemeClr val="accent6">
                    <a:tint val="1000"/>
                  </a:schemeClr>
                </a:solidFill>
              </a:rPr>
              <a:t>मनुष्यता  </a:t>
            </a:r>
          </a:p>
          <a:p>
            <a:pPr algn="ctr"/>
            <a:r>
              <a:rPr lang="hi-IN" sz="1300" b="1" spc="50" dirty="0">
                <a:ln w="12700" cmpd="sng">
                  <a:solidFill>
                    <a:schemeClr val="accent6">
                      <a:satMod val="120000"/>
                      <a:shade val="80000"/>
                    </a:schemeClr>
                  </a:solidFill>
                  <a:prstDash val="solid"/>
                </a:ln>
                <a:solidFill>
                  <a:schemeClr val="accent6">
                    <a:tint val="1000"/>
                  </a:schemeClr>
                </a:solidFill>
              </a:rPr>
              <a:t>मैथिलीशरण गुप्त  </a:t>
            </a:r>
            <a:endParaRPr lang="en-US" sz="1300" b="1" spc="50" dirty="0">
              <a:ln w="12700" cmpd="sng">
                <a:solidFill>
                  <a:schemeClr val="accent6">
                    <a:satMod val="120000"/>
                    <a:shade val="80000"/>
                  </a:schemeClr>
                </a:solidFill>
                <a:prstDash val="solid"/>
              </a:ln>
              <a:solidFill>
                <a:schemeClr val="accent6">
                  <a:tint val="1000"/>
                </a:schemeClr>
              </a:solidFill>
            </a:endParaRPr>
          </a:p>
        </p:txBody>
      </p:sp>
      <p:sp>
        <p:nvSpPr>
          <p:cNvPr id="9" name="TextBox 8"/>
          <p:cNvSpPr txBox="1"/>
          <p:nvPr/>
        </p:nvSpPr>
        <p:spPr>
          <a:xfrm>
            <a:off x="685800" y="2604343"/>
            <a:ext cx="7467600" cy="2831544"/>
          </a:xfrm>
          <a:prstGeom prst="rect">
            <a:avLst/>
          </a:prstGeom>
          <a:noFill/>
        </p:spPr>
        <p:txBody>
          <a:bodyPr wrap="square" rtlCol="0">
            <a:spAutoFit/>
          </a:bodyPr>
          <a:lstStyle/>
          <a:p>
            <a:pPr algn="just"/>
            <a:r>
              <a:rPr lang="hi-IN" sz="1600" dirty="0">
                <a:latin typeface="Karma" panose="02000000000000000000" pitchFamily="2" charset="0"/>
                <a:cs typeface="Karma" panose="02000000000000000000" pitchFamily="2" charset="0"/>
              </a:rPr>
              <a:t>मैथिलीशरण गुप्त का </a:t>
            </a:r>
            <a:r>
              <a:rPr lang="hi-IN" sz="1600" b="1" u="sng" dirty="0">
                <a:solidFill>
                  <a:srgbClr val="0070C0"/>
                </a:solidFill>
                <a:latin typeface="Karma" panose="02000000000000000000" pitchFamily="2" charset="0"/>
                <a:cs typeface="Karma" panose="02000000000000000000" pitchFamily="2" charset="0"/>
              </a:rPr>
              <a:t>जन्म 3 अगस्त </a:t>
            </a:r>
            <a:r>
              <a:rPr lang="en-US" sz="1600" b="1" u="sng" dirty="0">
                <a:solidFill>
                  <a:srgbClr val="0070C0"/>
                </a:solidFill>
                <a:latin typeface="Karma" panose="02000000000000000000" pitchFamily="2" charset="0"/>
                <a:cs typeface="Karma" panose="02000000000000000000" pitchFamily="2" charset="0"/>
              </a:rPr>
              <a:t>1886</a:t>
            </a:r>
            <a:r>
              <a:rPr lang="hi-IN" sz="1600" dirty="0">
                <a:latin typeface="Karma" panose="02000000000000000000" pitchFamily="2" charset="0"/>
                <a:cs typeface="Karma" panose="02000000000000000000" pitchFamily="2" charset="0"/>
              </a:rPr>
              <a:t> को </a:t>
            </a:r>
            <a:r>
              <a:rPr lang="hi-IN" sz="1600" b="1" u="sng" dirty="0">
                <a:solidFill>
                  <a:srgbClr val="0070C0"/>
                </a:solidFill>
                <a:latin typeface="Karma" panose="02000000000000000000" pitchFamily="2" charset="0"/>
                <a:cs typeface="Karma" panose="02000000000000000000" pitchFamily="2" charset="0"/>
              </a:rPr>
              <a:t>झाँसी</a:t>
            </a:r>
            <a:r>
              <a:rPr lang="hi-IN" sz="1600" dirty="0">
                <a:latin typeface="Karma" panose="02000000000000000000" pitchFamily="2" charset="0"/>
                <a:cs typeface="Karma" panose="02000000000000000000" pitchFamily="2" charset="0"/>
              </a:rPr>
              <a:t> के निकट </a:t>
            </a:r>
            <a:r>
              <a:rPr lang="hi-IN" sz="1600" b="1" u="sng" dirty="0">
                <a:solidFill>
                  <a:srgbClr val="0070C0"/>
                </a:solidFill>
                <a:latin typeface="Karma" panose="02000000000000000000" pitchFamily="2" charset="0"/>
                <a:cs typeface="Karma" panose="02000000000000000000" pitchFamily="2" charset="0"/>
              </a:rPr>
              <a:t>चिरगाँव</a:t>
            </a:r>
            <a:r>
              <a:rPr lang="hi-IN" sz="1600" dirty="0">
                <a:latin typeface="Karma" panose="02000000000000000000" pitchFamily="2" charset="0"/>
                <a:cs typeface="Karma" panose="02000000000000000000" pitchFamily="2" charset="0"/>
              </a:rPr>
              <a:t>, उत्तर प्रदेश में एक वैश्य परिवार में हुआ था</a:t>
            </a:r>
            <a:r>
              <a:rPr lang="en-US" sz="1800" dirty="0">
                <a:latin typeface="Karma" panose="02000000000000000000" pitchFamily="2" charset="0"/>
                <a:cs typeface="Karma" panose="02000000000000000000" pitchFamily="2" charset="0"/>
              </a:rPr>
              <a:t> ।</a:t>
            </a:r>
            <a:r>
              <a:rPr lang="hi-IN" sz="1600" dirty="0">
                <a:latin typeface="Karma" panose="02000000000000000000" pitchFamily="2" charset="0"/>
                <a:cs typeface="Karma" panose="02000000000000000000" pitchFamily="2" charset="0"/>
              </a:rPr>
              <a:t> उनके पिता का नाम </a:t>
            </a:r>
            <a:r>
              <a:rPr lang="hi-IN" sz="1600" b="1" u="sng" dirty="0">
                <a:solidFill>
                  <a:srgbClr val="0070C0"/>
                </a:solidFill>
                <a:latin typeface="Karma" panose="02000000000000000000" pitchFamily="2" charset="0"/>
                <a:cs typeface="Karma" panose="02000000000000000000" pitchFamily="2" charset="0"/>
              </a:rPr>
              <a:t>सेठ रामचरण दास </a:t>
            </a:r>
            <a:r>
              <a:rPr lang="hi-IN" sz="1600" dirty="0">
                <a:latin typeface="Karma" panose="02000000000000000000" pitchFamily="2" charset="0"/>
                <a:cs typeface="Karma" panose="02000000000000000000" pitchFamily="2" charset="0"/>
              </a:rPr>
              <a:t>और माता का नाम </a:t>
            </a:r>
            <a:r>
              <a:rPr lang="hi-IN" sz="1600" b="1" u="sng" dirty="0">
                <a:solidFill>
                  <a:srgbClr val="0070C0"/>
                </a:solidFill>
                <a:latin typeface="Karma" panose="02000000000000000000" pitchFamily="2" charset="0"/>
                <a:cs typeface="Karma" panose="02000000000000000000" pitchFamily="2" charset="0"/>
              </a:rPr>
              <a:t>श्रीमती काशीबाई</a:t>
            </a:r>
            <a:r>
              <a:rPr lang="hi-IN" sz="1600" dirty="0">
                <a:latin typeface="Karma" panose="02000000000000000000" pitchFamily="2" charset="0"/>
                <a:cs typeface="Karma" panose="02000000000000000000" pitchFamily="2" charset="0"/>
              </a:rPr>
              <a:t> था</a:t>
            </a:r>
            <a:r>
              <a:rPr lang="en-US" sz="1800" dirty="0">
                <a:latin typeface="Karma" panose="02000000000000000000" pitchFamily="2" charset="0"/>
                <a:cs typeface="Karma" panose="02000000000000000000" pitchFamily="2" charset="0"/>
              </a:rPr>
              <a:t> ।</a:t>
            </a:r>
            <a:r>
              <a:rPr lang="hi-IN" sz="1800" dirty="0">
                <a:latin typeface="Karma" panose="02000000000000000000" pitchFamily="2" charset="0"/>
                <a:cs typeface="Karma" panose="02000000000000000000" pitchFamily="2" charset="0"/>
              </a:rPr>
              <a:t> इनकी शिक्षा दीक्षा घर पर ही हुई जहाँ उन्होंने </a:t>
            </a:r>
            <a:r>
              <a:rPr lang="hi-IN" sz="1600" b="1" u="sng" dirty="0">
                <a:solidFill>
                  <a:srgbClr val="0070C0"/>
                </a:solidFill>
                <a:latin typeface="Karma" panose="02000000000000000000" pitchFamily="2" charset="0"/>
                <a:cs typeface="Karma" panose="02000000000000000000" pitchFamily="2" charset="0"/>
              </a:rPr>
              <a:t>संस्कृत, बांग्ला, मराठी, </a:t>
            </a:r>
            <a:r>
              <a:rPr lang="hi-IN" sz="1600" dirty="0">
                <a:latin typeface="Karma" panose="02000000000000000000" pitchFamily="2" charset="0"/>
                <a:cs typeface="Karma" panose="02000000000000000000" pitchFamily="2" charset="0"/>
              </a:rPr>
              <a:t>और </a:t>
            </a:r>
            <a:r>
              <a:rPr lang="hi-IN" sz="1600" b="1" u="sng" dirty="0">
                <a:solidFill>
                  <a:srgbClr val="0070C0"/>
                </a:solidFill>
                <a:latin typeface="Karma" panose="02000000000000000000" pitchFamily="2" charset="0"/>
                <a:cs typeface="Karma" panose="02000000000000000000" pitchFamily="2" charset="0"/>
              </a:rPr>
              <a:t>अंग्रेजी</a:t>
            </a:r>
            <a:r>
              <a:rPr lang="hi-IN" sz="1800" dirty="0">
                <a:latin typeface="Karma" panose="02000000000000000000" pitchFamily="2" charset="0"/>
                <a:cs typeface="Karma" panose="02000000000000000000" pitchFamily="2" charset="0"/>
              </a:rPr>
              <a:t> भाषा पर सामान अधिकार प्राप्त किया</a:t>
            </a:r>
            <a:r>
              <a:rPr lang="en-US" sz="1800" dirty="0">
                <a:latin typeface="Karma" panose="02000000000000000000" pitchFamily="2" charset="0"/>
                <a:cs typeface="Karma" panose="02000000000000000000" pitchFamily="2" charset="0"/>
              </a:rPr>
              <a:t> ।</a:t>
            </a:r>
            <a:endParaRPr lang="hi-IN" sz="1800" dirty="0">
              <a:latin typeface="Karma" panose="02000000000000000000" pitchFamily="2" charset="0"/>
              <a:cs typeface="Karma" panose="02000000000000000000" pitchFamily="2" charset="0"/>
            </a:endParaRPr>
          </a:p>
          <a:p>
            <a:pPr algn="just"/>
            <a:r>
              <a:rPr lang="hi-IN" sz="1800" dirty="0">
                <a:latin typeface="Karma" panose="02000000000000000000" pitchFamily="2" charset="0"/>
                <a:cs typeface="Karma" panose="02000000000000000000" pitchFamily="2" charset="0"/>
              </a:rPr>
              <a:t>	गुप्त जी अपने जीवनकाल में ही </a:t>
            </a:r>
            <a:r>
              <a:rPr lang="hi-IN" sz="1600" b="1" u="sng" dirty="0">
                <a:solidFill>
                  <a:srgbClr val="0070C0"/>
                </a:solidFill>
                <a:latin typeface="Karma" panose="02000000000000000000" pitchFamily="2" charset="0"/>
                <a:cs typeface="Karma" panose="02000000000000000000" pitchFamily="2" charset="0"/>
              </a:rPr>
              <a:t>राष्ट्रकवि</a:t>
            </a:r>
            <a:r>
              <a:rPr lang="hi-IN" sz="1800" dirty="0">
                <a:latin typeface="Karma" panose="02000000000000000000" pitchFamily="2" charset="0"/>
                <a:cs typeface="Karma" panose="02000000000000000000" pitchFamily="2" charset="0"/>
              </a:rPr>
              <a:t> के रूप में विख्यात (पहचाने जाने लगे) हुए</a:t>
            </a:r>
            <a:r>
              <a:rPr lang="en-US" sz="1800" dirty="0">
                <a:latin typeface="Karma" panose="02000000000000000000" pitchFamily="2" charset="0"/>
                <a:cs typeface="Karma" panose="02000000000000000000" pitchFamily="2" charset="0"/>
              </a:rPr>
              <a:t> ।</a:t>
            </a:r>
            <a:r>
              <a:rPr lang="hi-IN" sz="1800" dirty="0">
                <a:latin typeface="Karma" panose="02000000000000000000" pitchFamily="2" charset="0"/>
                <a:cs typeface="Karma" panose="02000000000000000000" pitchFamily="2" charset="0"/>
              </a:rPr>
              <a:t> उनके पिता </a:t>
            </a:r>
            <a:r>
              <a:rPr lang="hi-IN" sz="1600" b="1" u="sng" dirty="0">
                <a:solidFill>
                  <a:srgbClr val="0070C0"/>
                </a:solidFill>
                <a:latin typeface="Karma" panose="02000000000000000000" pitchFamily="2" charset="0"/>
                <a:cs typeface="Karma" panose="02000000000000000000" pitchFamily="2" charset="0"/>
              </a:rPr>
              <a:t>राम भक्त</a:t>
            </a:r>
            <a:r>
              <a:rPr lang="hi-IN" sz="1800" dirty="0">
                <a:latin typeface="Karma" panose="02000000000000000000" pitchFamily="2" charset="0"/>
                <a:cs typeface="Karma" panose="02000000000000000000" pitchFamily="2" charset="0"/>
              </a:rPr>
              <a:t> थे फलतः गुप्त जी को राम भक्ति और काव्य की प्रतिभा उन्हें अपने पिता से विरासत में मिली थी </a:t>
            </a:r>
            <a:r>
              <a:rPr lang="en-US" sz="1800" dirty="0">
                <a:latin typeface="Karma" panose="02000000000000000000" pitchFamily="2" charset="0"/>
                <a:cs typeface="Karma" panose="02000000000000000000" pitchFamily="2" charset="0"/>
              </a:rPr>
              <a:t> ।</a:t>
            </a:r>
            <a:endParaRPr lang="hi-IN" sz="1800" dirty="0">
              <a:latin typeface="Karma" panose="02000000000000000000" pitchFamily="2" charset="0"/>
              <a:cs typeface="Karma" panose="02000000000000000000" pitchFamily="2" charset="0"/>
            </a:endParaRPr>
          </a:p>
          <a:p>
            <a:pPr algn="just"/>
            <a:r>
              <a:rPr lang="hi-IN" sz="1800" dirty="0">
                <a:latin typeface="Karma" panose="02000000000000000000" pitchFamily="2" charset="0"/>
                <a:cs typeface="Karma" panose="02000000000000000000" pitchFamily="2" charset="0"/>
              </a:rPr>
              <a:t>	राम का कीर्तिगान इनकी चिरसंचित अभिलाषा रही</a:t>
            </a:r>
            <a:r>
              <a:rPr lang="en-US" sz="1800" dirty="0">
                <a:latin typeface="Karma" panose="02000000000000000000" pitchFamily="2" charset="0"/>
                <a:cs typeface="Karma" panose="02000000000000000000" pitchFamily="2" charset="0"/>
              </a:rPr>
              <a:t> ।</a:t>
            </a:r>
            <a:r>
              <a:rPr lang="hi-IN" sz="1800" dirty="0">
                <a:latin typeface="Karma" panose="02000000000000000000" pitchFamily="2" charset="0"/>
                <a:cs typeface="Karma" panose="02000000000000000000" pitchFamily="2" charset="0"/>
              </a:rPr>
              <a:t> इन्होने भारतीय जीवन को समग्रता में समझने और प्रस्तुत करने का भी काम किया</a:t>
            </a:r>
            <a:r>
              <a:rPr lang="en-US" sz="1800" dirty="0">
                <a:latin typeface="Karma" panose="02000000000000000000" pitchFamily="2" charset="0"/>
                <a:cs typeface="Karma" panose="02000000000000000000" pitchFamily="2" charset="0"/>
              </a:rPr>
              <a:t> </a:t>
            </a:r>
            <a:r>
              <a:rPr lang="hi-IN" sz="1800" dirty="0">
                <a:latin typeface="Karma" panose="02000000000000000000" pitchFamily="2" charset="0"/>
                <a:cs typeface="Karma" panose="02000000000000000000" pitchFamily="2" charset="0"/>
              </a:rPr>
              <a:t> अंततः </a:t>
            </a:r>
            <a:r>
              <a:rPr lang="en-US" sz="1600" b="1" u="sng" dirty="0">
                <a:solidFill>
                  <a:srgbClr val="C00000"/>
                </a:solidFill>
                <a:latin typeface="Karma" panose="02000000000000000000" pitchFamily="2" charset="0"/>
                <a:cs typeface="Karma" panose="02000000000000000000" pitchFamily="2" charset="0"/>
              </a:rPr>
              <a:t>12 </a:t>
            </a:r>
            <a:r>
              <a:rPr lang="hi-IN" sz="1600" b="1" u="sng" dirty="0">
                <a:solidFill>
                  <a:srgbClr val="C00000"/>
                </a:solidFill>
                <a:latin typeface="Karma" panose="02000000000000000000" pitchFamily="2" charset="0"/>
                <a:cs typeface="Karma" panose="02000000000000000000" pitchFamily="2" charset="0"/>
              </a:rPr>
              <a:t>दिसंबर </a:t>
            </a:r>
            <a:r>
              <a:rPr lang="en-US" sz="1600" b="1" u="sng" dirty="0">
                <a:solidFill>
                  <a:srgbClr val="C00000"/>
                </a:solidFill>
                <a:latin typeface="Karma" panose="02000000000000000000" pitchFamily="2" charset="0"/>
                <a:cs typeface="Karma" panose="02000000000000000000" pitchFamily="2" charset="0"/>
              </a:rPr>
              <a:t>1964 </a:t>
            </a:r>
            <a:r>
              <a:rPr lang="hi-IN" sz="1600" b="1" u="sng" dirty="0">
                <a:solidFill>
                  <a:srgbClr val="C00000"/>
                </a:solidFill>
                <a:latin typeface="Karma" panose="02000000000000000000" pitchFamily="2" charset="0"/>
                <a:cs typeface="Karma" panose="02000000000000000000" pitchFamily="2" charset="0"/>
              </a:rPr>
              <a:t>को </a:t>
            </a:r>
            <a:r>
              <a:rPr lang="en-US" sz="1600" b="1" u="sng" dirty="0">
                <a:solidFill>
                  <a:srgbClr val="C00000"/>
                </a:solidFill>
                <a:latin typeface="Karma" panose="02000000000000000000" pitchFamily="2" charset="0"/>
                <a:cs typeface="Karma" panose="02000000000000000000" pitchFamily="2" charset="0"/>
              </a:rPr>
              <a:t> 78</a:t>
            </a:r>
            <a:r>
              <a:rPr lang="hi-IN" sz="1800" dirty="0">
                <a:solidFill>
                  <a:srgbClr val="C00000"/>
                </a:solidFill>
                <a:latin typeface="Karma" panose="02000000000000000000" pitchFamily="2" charset="0"/>
                <a:cs typeface="Karma" panose="02000000000000000000" pitchFamily="2" charset="0"/>
              </a:rPr>
              <a:t> </a:t>
            </a:r>
            <a:r>
              <a:rPr lang="hi-IN" sz="1800" dirty="0">
                <a:latin typeface="Karma" panose="02000000000000000000" pitchFamily="2" charset="0"/>
                <a:cs typeface="Karma" panose="02000000000000000000" pitchFamily="2" charset="0"/>
              </a:rPr>
              <a:t>वर्ष की आयु में उनका देहावसान हो गया</a:t>
            </a:r>
            <a:r>
              <a:rPr lang="en-US" sz="1800" dirty="0">
                <a:latin typeface="Karma" panose="02000000000000000000" pitchFamily="2" charset="0"/>
                <a:cs typeface="Karma" panose="02000000000000000000" pitchFamily="2" charset="0"/>
              </a:rPr>
              <a:t> ।</a:t>
            </a:r>
            <a:endParaRPr lang="en-US" sz="1600" dirty="0">
              <a:latin typeface="Karma" panose="02000000000000000000" pitchFamily="2" charset="0"/>
              <a:cs typeface="Karma" panose="02000000000000000000" pitchFamily="2" charset="0"/>
            </a:endParaRPr>
          </a:p>
        </p:txBody>
      </p:sp>
      <p:pic>
        <p:nvPicPr>
          <p:cNvPr id="1026" name="Picture 2" descr="स्वतंत्रता संग्राम और राष्ट्रकवि मैथिलीशरण गुप्त के देशभक्ति के स्वर को ..."/>
          <p:cNvPicPr>
            <a:picLocks noChangeAspect="1" noChangeArrowheads="1"/>
          </p:cNvPicPr>
          <p:nvPr/>
        </p:nvPicPr>
        <p:blipFill>
          <a:blip r:embed="rId2"/>
          <a:srcRect/>
          <a:stretch>
            <a:fillRect/>
          </a:stretch>
        </p:blipFill>
        <p:spPr bwMode="auto">
          <a:xfrm>
            <a:off x="6400801" y="1104900"/>
            <a:ext cx="1650921" cy="1371600"/>
          </a:xfrm>
          <a:prstGeom prst="rect">
            <a:avLst/>
          </a:prstGeom>
          <a:ln w="28575" cap="sq" cmpd="thickThin">
            <a:solidFill>
              <a:srgbClr val="000000"/>
            </a:solidFill>
            <a:prstDash val="solid"/>
            <a:miter lim="800000"/>
          </a:ln>
          <a:effectLst>
            <a:innerShdw blurRad="76200">
              <a:srgbClr val="000000"/>
            </a:innerShdw>
          </a:effectLst>
        </p:spPr>
      </p:pic>
      <p:sp>
        <p:nvSpPr>
          <p:cNvPr id="8" name="Rounded Rectangle 7"/>
          <p:cNvSpPr/>
          <p:nvPr/>
        </p:nvSpPr>
        <p:spPr>
          <a:xfrm>
            <a:off x="838200" y="1104900"/>
            <a:ext cx="4114800" cy="1295400"/>
          </a:xfrm>
          <a:prstGeom prst="roundRect">
            <a:avLst>
              <a:gd name="adj" fmla="val 9529"/>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10" name="TextBox 9"/>
          <p:cNvSpPr txBox="1"/>
          <p:nvPr/>
        </p:nvSpPr>
        <p:spPr>
          <a:xfrm>
            <a:off x="914400" y="1181100"/>
            <a:ext cx="4038600" cy="1123384"/>
          </a:xfrm>
          <a:prstGeom prst="rect">
            <a:avLst/>
          </a:prstGeom>
          <a:noFill/>
        </p:spPr>
        <p:txBody>
          <a:bodyPr wrap="square" rtlCol="0">
            <a:spAutoFit/>
          </a:bodyPr>
          <a:lstStyle/>
          <a:p>
            <a:r>
              <a:rPr lang="hi-IN" sz="1300" dirty="0"/>
              <a:t>जन्म : </a:t>
            </a:r>
            <a:r>
              <a:rPr lang="hi-IN" sz="1300" b="1" dirty="0">
                <a:solidFill>
                  <a:srgbClr val="FFFF00"/>
                </a:solidFill>
              </a:rPr>
              <a:t>जन्म 3 अगस्त </a:t>
            </a:r>
            <a:r>
              <a:rPr lang="en-US" sz="1300" b="1" dirty="0">
                <a:solidFill>
                  <a:srgbClr val="FFFF00"/>
                </a:solidFill>
              </a:rPr>
              <a:t>1886</a:t>
            </a:r>
            <a:endParaRPr lang="hi-IN" sz="1300" b="1" dirty="0">
              <a:solidFill>
                <a:srgbClr val="FFFF00"/>
              </a:solidFill>
            </a:endParaRPr>
          </a:p>
          <a:p>
            <a:r>
              <a:rPr lang="hi-IN" sz="1300" dirty="0"/>
              <a:t>स्थान : </a:t>
            </a:r>
            <a:r>
              <a:rPr lang="hi-IN" sz="1300" b="1" dirty="0">
                <a:solidFill>
                  <a:srgbClr val="FFFF00"/>
                </a:solidFill>
              </a:rPr>
              <a:t>झाँसी</a:t>
            </a:r>
            <a:r>
              <a:rPr lang="hi-IN" sz="1300" dirty="0"/>
              <a:t> के निकट </a:t>
            </a:r>
            <a:r>
              <a:rPr lang="hi-IN" sz="1300" b="1" dirty="0">
                <a:solidFill>
                  <a:srgbClr val="FFFF00"/>
                </a:solidFill>
              </a:rPr>
              <a:t>चिरगाँव</a:t>
            </a:r>
          </a:p>
          <a:p>
            <a:r>
              <a:rPr lang="hi-IN" sz="1300" dirty="0"/>
              <a:t>पिता : </a:t>
            </a:r>
            <a:r>
              <a:rPr lang="hi-IN" sz="1300" b="1" dirty="0">
                <a:solidFill>
                  <a:srgbClr val="FFFF00"/>
                </a:solidFill>
              </a:rPr>
              <a:t>सेठ रामचरण दास </a:t>
            </a:r>
            <a:r>
              <a:rPr lang="hi-IN" sz="1300" dirty="0"/>
              <a:t>माता :</a:t>
            </a:r>
            <a:r>
              <a:rPr lang="hi-IN" sz="1300" b="1" dirty="0">
                <a:solidFill>
                  <a:srgbClr val="0070C0"/>
                </a:solidFill>
              </a:rPr>
              <a:t> </a:t>
            </a:r>
            <a:r>
              <a:rPr lang="hi-IN" sz="1300" b="1" dirty="0">
                <a:solidFill>
                  <a:srgbClr val="FFFF00"/>
                </a:solidFill>
              </a:rPr>
              <a:t>श्रीमती काशीबाई</a:t>
            </a:r>
          </a:p>
          <a:p>
            <a:r>
              <a:rPr lang="hi-IN" sz="1300" dirty="0"/>
              <a:t>भाषा : </a:t>
            </a:r>
            <a:r>
              <a:rPr lang="hi-IN" sz="1300" b="1" dirty="0">
                <a:solidFill>
                  <a:srgbClr val="FFFF00"/>
                </a:solidFill>
              </a:rPr>
              <a:t>संस्कृत, बांग्ला, मराठी</a:t>
            </a:r>
            <a:r>
              <a:rPr lang="hi-IN" dirty="0"/>
              <a:t> </a:t>
            </a:r>
            <a:r>
              <a:rPr lang="hi-IN" sz="1300" dirty="0"/>
              <a:t>और </a:t>
            </a:r>
            <a:r>
              <a:rPr lang="hi-IN" sz="1300" b="1" dirty="0">
                <a:solidFill>
                  <a:srgbClr val="FFFF00"/>
                </a:solidFill>
              </a:rPr>
              <a:t>अंग्रेजी</a:t>
            </a:r>
            <a:r>
              <a:rPr lang="hi-IN" sz="1300" b="1" dirty="0">
                <a:solidFill>
                  <a:srgbClr val="0070C0"/>
                </a:solidFill>
              </a:rPr>
              <a:t> </a:t>
            </a:r>
          </a:p>
          <a:p>
            <a:r>
              <a:rPr lang="hi-IN" sz="1300" dirty="0"/>
              <a:t>मृत्यु : </a:t>
            </a:r>
            <a:r>
              <a:rPr lang="en-US" sz="1300" b="1" dirty="0">
                <a:solidFill>
                  <a:srgbClr val="FFFF00"/>
                </a:solidFill>
              </a:rPr>
              <a:t>12 </a:t>
            </a:r>
            <a:r>
              <a:rPr lang="hi-IN" sz="1300" b="1" dirty="0">
                <a:solidFill>
                  <a:srgbClr val="FFFF00"/>
                </a:solidFill>
              </a:rPr>
              <a:t>दिसंबर </a:t>
            </a:r>
            <a:r>
              <a:rPr lang="en-US" sz="1300" b="1" dirty="0">
                <a:solidFill>
                  <a:srgbClr val="FFFF00"/>
                </a:solidFill>
              </a:rPr>
              <a:t>1964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95536" y="1337331"/>
            <a:ext cx="3456384" cy="42719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800" b="1" dirty="0">
                <a:solidFill>
                  <a:srgbClr val="C00000"/>
                </a:solidFill>
                <a:latin typeface="Karma" pitchFamily="2" charset="0"/>
                <a:cs typeface="Karma" pitchFamily="2" charset="0"/>
              </a:rPr>
              <a:t>कवि कहता है कि मनुष्यों को अपनी इच्छा से चुने हुए मार्ग में ख़ुशी ख़ुशी चलना चाहिए,रास्ते में कोई भी संकट या बाधाएं आये, उन्हें हटाते  चले जाना चाहिए। मनुष्यों को यह ध्यान रखना चाहिए कि आपसी समझ न बिगड़े और भेद भाव न बड़े। बिना किसी तर्क वितर्क के सभी को एक साथ ले कर आगे बढ़ना चाहिए तभी यह संभव होगा कि मनुष्य दूसरों की उन्नति और कल्याण के साथ अपनी समृद्धि भी कायम करे</a:t>
            </a:r>
            <a:endParaRPr lang="hi-IN" sz="1800" b="1" dirty="0">
              <a:solidFill>
                <a:srgbClr val="C00000"/>
              </a:solidFill>
              <a:latin typeface="Karma" pitchFamily="2" charset="0"/>
              <a:cs typeface="Karma" pitchFamily="2" charset="0"/>
            </a:endParaRPr>
          </a:p>
        </p:txBody>
      </p:sp>
      <p:sp>
        <p:nvSpPr>
          <p:cNvPr id="4" name="Rounded Rectangular Callout 3"/>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8</a:t>
            </a:r>
            <a:endParaRPr lang="en-US" sz="2800" dirty="0">
              <a:ln>
                <a:solidFill>
                  <a:srgbClr val="C00000"/>
                </a:solidFill>
              </a:ln>
              <a:solidFill>
                <a:srgbClr val="C00000"/>
              </a:solidFill>
              <a:latin typeface="Aparajita" pitchFamily="18" charset="0"/>
              <a:cs typeface="Aparajita" pitchFamily="18" charset="0"/>
            </a:endParaRPr>
          </a:p>
        </p:txBody>
      </p:sp>
      <p:pic>
        <p:nvPicPr>
          <p:cNvPr id="5" name="Picture 2" descr="https://upload.wikimedia.org/wikipedia/commons/6/6b/Road_in_Norwa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5936" y="1337331"/>
            <a:ext cx="4847359" cy="3176353"/>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95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A9335B-C34C-AF47-3189-92DF2C0038FD}"/>
              </a:ext>
            </a:extLst>
          </p:cNvPr>
          <p:cNvSpPr txBox="1"/>
          <p:nvPr/>
        </p:nvSpPr>
        <p:spPr>
          <a:xfrm>
            <a:off x="571472" y="1142988"/>
            <a:ext cx="7358114" cy="4016484"/>
          </a:xfrm>
          <a:prstGeom prst="rect">
            <a:avLst/>
          </a:prstGeom>
          <a:noFill/>
        </p:spPr>
        <p:txBody>
          <a:bodyPr wrap="square" rtlCol="0">
            <a:spAutoFit/>
          </a:bodyPr>
          <a:lstStyle/>
          <a:p>
            <a:pPr fontAlgn="base"/>
            <a:r>
              <a:rPr lang="hi-IN" b="1" dirty="0"/>
              <a:t>प्रश्न 1 -: कवि ने कैसी मृत्यु को समृत्यु कहा है?</a:t>
            </a:r>
          </a:p>
          <a:p>
            <a:pPr algn="just" fontAlgn="base"/>
            <a:r>
              <a:rPr lang="hi-IN" b="1" dirty="0">
                <a:solidFill>
                  <a:srgbClr val="0070C0"/>
                </a:solidFill>
              </a:rPr>
              <a:t>उत्तर -: </a:t>
            </a:r>
            <a:r>
              <a:rPr lang="hi-IN" dirty="0"/>
              <a:t>	</a:t>
            </a:r>
            <a:r>
              <a:rPr lang="hi-IN" dirty="0">
                <a:solidFill>
                  <a:srgbClr val="0070C0"/>
                </a:solidFill>
              </a:rPr>
              <a:t>कवि ने ऐसी मृत्यु को समृत्यु कहा है जिसमें मनुष्य अपने से पहले दूसरे की 	चिंता करता है और परोपकार की राह को चुनता है जिससे उसे मरने के बाद 	भी याद किया जाता है।</a:t>
            </a:r>
          </a:p>
          <a:p>
            <a:pPr algn="just" fontAlgn="base"/>
            <a:endParaRPr lang="hi-IN" dirty="0"/>
          </a:p>
          <a:p>
            <a:pPr fontAlgn="base"/>
            <a:r>
              <a:rPr lang="hi-IN" b="1" dirty="0"/>
              <a:t>प्रश्न 2 -: उदार व्यक्ति की पहचान कैसे हो सकती है?</a:t>
            </a:r>
          </a:p>
          <a:p>
            <a:pPr algn="just" fontAlgn="base"/>
            <a:r>
              <a:rPr lang="hi-IN" b="1" dirty="0">
                <a:solidFill>
                  <a:srgbClr val="0070C0"/>
                </a:solidFill>
              </a:rPr>
              <a:t>उत्तर -:</a:t>
            </a:r>
            <a:r>
              <a:rPr lang="hi-IN" dirty="0"/>
              <a:t> </a:t>
            </a:r>
            <a:r>
              <a:rPr lang="hi-IN" dirty="0">
                <a:solidFill>
                  <a:srgbClr val="0070C0"/>
                </a:solidFill>
              </a:rPr>
              <a:t>उदार व्यक्ति परोपकारी होता है, वह अपने से पहले दूसरों की चिंता करता है 	और लोक कल्याण के लिए अपना जीवन त्याग देता है।</a:t>
            </a:r>
          </a:p>
          <a:p>
            <a:pPr algn="just" fontAlgn="base"/>
            <a:endParaRPr lang="hi-IN" dirty="0"/>
          </a:p>
          <a:p>
            <a:pPr fontAlgn="base"/>
            <a:r>
              <a:rPr lang="hi-IN" b="1" dirty="0"/>
              <a:t>प्रश्न 3 -: कवि ने दधीचि, कर्ण आदि महान व्यक्तिओं के उदाहरण दे कर ‘मनुष्यता ‘ के 	लिए क्या उदाहरण दिया है?</a:t>
            </a:r>
          </a:p>
          <a:p>
            <a:pPr fontAlgn="base"/>
            <a:r>
              <a:rPr lang="hi-IN" b="1" dirty="0">
                <a:solidFill>
                  <a:srgbClr val="0070C0"/>
                </a:solidFill>
              </a:rPr>
              <a:t>उत्तर -:</a:t>
            </a:r>
            <a:r>
              <a:rPr lang="hi-IN" dirty="0"/>
              <a:t> </a:t>
            </a:r>
            <a:r>
              <a:rPr lang="hi-IN" dirty="0">
                <a:solidFill>
                  <a:srgbClr val="0070C0"/>
                </a:solidFill>
              </a:rPr>
              <a:t>कवि ने दधीचि, कर्ण आदि महान व्यक्तिओं के उदाहरण दे कर ‘मनुष्यता ‘ के लिए 	यह सन्देश दिया है कि परोपकार करने वाला ही असली मनुष्य कहलाने योग्य 	होता है। मानवता की रक्षा के लिए दधीचि ने अपने शरीर की सारी अस्थियाँ दान 	कर दी थी, कर्ण ने अपनी जान की परवाह किये बिना अपना कवच दे दिया था 	जिस कारण उन्हें आज तक याद किया जाता है।</a:t>
            </a:r>
          </a:p>
          <a:p>
            <a:pPr algn="just"/>
            <a:endParaRPr lang="en-US" dirty="0"/>
          </a:p>
        </p:txBody>
      </p:sp>
      <p:sp>
        <p:nvSpPr>
          <p:cNvPr id="3" name="Rectangle 2"/>
          <p:cNvSpPr/>
          <p:nvPr/>
        </p:nvSpPr>
        <p:spPr>
          <a:xfrm>
            <a:off x="1" y="514350"/>
            <a:ext cx="7104185" cy="4572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 name="Rectangle 3"/>
          <p:cNvSpPr/>
          <p:nvPr/>
        </p:nvSpPr>
        <p:spPr>
          <a:xfrm>
            <a:off x="7174524" y="514350"/>
            <a:ext cx="1969477" cy="457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500066" y="438866"/>
            <a:ext cx="5214942" cy="632685"/>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600" b="1" dirty="0">
                <a:ln>
                  <a:solidFill>
                    <a:schemeClr val="tx1"/>
                  </a:solidFill>
                </a:ln>
                <a:solidFill>
                  <a:schemeClr val="accent3"/>
                </a:solidFill>
              </a:rPr>
              <a:t>प्रश्न – अभ्यास </a:t>
            </a:r>
            <a:endParaRPr lang="en-US" sz="3600" b="1" dirty="0">
              <a:ln>
                <a:solidFill>
                  <a:schemeClr val="tx1"/>
                </a:solidFill>
              </a:ln>
              <a:solidFill>
                <a:schemeClr val="accent3"/>
              </a:solidFill>
            </a:endParaRPr>
          </a:p>
        </p:txBody>
      </p:sp>
      <p:sp>
        <p:nvSpPr>
          <p:cNvPr id="6" name="Rectangle 5"/>
          <p:cNvSpPr/>
          <p:nvPr/>
        </p:nvSpPr>
        <p:spPr>
          <a:xfrm>
            <a:off x="7174524" y="495301"/>
            <a:ext cx="1969477" cy="478797"/>
          </a:xfrm>
          <a:prstGeom prst="rect">
            <a:avLst/>
          </a:prstGeom>
          <a:noFill/>
        </p:spPr>
        <p:txBody>
          <a:bodyPr wrap="square" lIns="77925" tIns="38963" rIns="77925" bIns="38963">
            <a:spAutoFit/>
          </a:bodyPr>
          <a:lstStyle/>
          <a:p>
            <a:pPr algn="ctr"/>
            <a:r>
              <a:rPr lang="hi-IN" sz="1300" b="1" spc="50" dirty="0">
                <a:ln w="12700" cmpd="sng">
                  <a:solidFill>
                    <a:schemeClr val="accent6">
                      <a:satMod val="120000"/>
                      <a:shade val="80000"/>
                    </a:schemeClr>
                  </a:solidFill>
                  <a:prstDash val="solid"/>
                </a:ln>
                <a:solidFill>
                  <a:schemeClr val="accent6">
                    <a:tint val="1000"/>
                  </a:schemeClr>
                </a:solidFill>
              </a:rPr>
              <a:t>मनुष्यता  </a:t>
            </a:r>
          </a:p>
          <a:p>
            <a:pPr algn="ctr"/>
            <a:r>
              <a:rPr lang="hi-IN" sz="1300" b="1" spc="50" dirty="0">
                <a:ln w="12700" cmpd="sng">
                  <a:solidFill>
                    <a:schemeClr val="accent6">
                      <a:satMod val="120000"/>
                      <a:shade val="80000"/>
                    </a:schemeClr>
                  </a:solidFill>
                  <a:prstDash val="solid"/>
                </a:ln>
                <a:solidFill>
                  <a:schemeClr val="accent6">
                    <a:tint val="1000"/>
                  </a:schemeClr>
                </a:solidFill>
              </a:rPr>
              <a:t>मैथिलीशरण गुप्त  </a:t>
            </a:r>
            <a:endParaRPr lang="en-US" sz="1300" b="1" spc="50" dirty="0">
              <a:ln w="12700" cmpd="sng">
                <a:solidFill>
                  <a:schemeClr val="accent6">
                    <a:satMod val="120000"/>
                    <a:shade val="80000"/>
                  </a:schemeClr>
                </a:solidFill>
                <a:prstDash val="solid"/>
              </a:ln>
              <a:solidFill>
                <a:schemeClr val="accent6">
                  <a:tint val="1000"/>
                </a:schemeClr>
              </a:solidFill>
            </a:endParaRPr>
          </a:p>
        </p:txBody>
      </p:sp>
    </p:spTree>
    <p:extLst>
      <p:ext uri="{BB962C8B-B14F-4D97-AF65-F5344CB8AC3E}">
        <p14:creationId xmlns:p14="http://schemas.microsoft.com/office/powerpoint/2010/main" val="268884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1CDFD2-F762-D980-A698-6BD567082553}"/>
              </a:ext>
            </a:extLst>
          </p:cNvPr>
          <p:cNvSpPr txBox="1"/>
          <p:nvPr/>
        </p:nvSpPr>
        <p:spPr>
          <a:xfrm>
            <a:off x="785786" y="1285864"/>
            <a:ext cx="7286676" cy="3093154"/>
          </a:xfrm>
          <a:prstGeom prst="rect">
            <a:avLst/>
          </a:prstGeom>
          <a:noFill/>
        </p:spPr>
        <p:txBody>
          <a:bodyPr wrap="square" rtlCol="0">
            <a:spAutoFit/>
          </a:bodyPr>
          <a:lstStyle/>
          <a:p>
            <a:pPr fontAlgn="base"/>
            <a:r>
              <a:rPr lang="hi-IN" b="1" dirty="0"/>
              <a:t>प्रश्न 4 -: कवि ने किन पंक्तियों में यह व्यक्त किया है कि हमें गर्व – रहित जीवन व्यतीत करना चाहिए?</a:t>
            </a:r>
          </a:p>
          <a:p>
            <a:pPr algn="just" fontAlgn="base"/>
            <a:r>
              <a:rPr lang="hi-IN" b="1" dirty="0">
                <a:solidFill>
                  <a:srgbClr val="0070C0"/>
                </a:solidFill>
              </a:rPr>
              <a:t>उत्तर -: </a:t>
            </a:r>
            <a:r>
              <a:rPr lang="hi-IN" dirty="0">
                <a:solidFill>
                  <a:srgbClr val="0070C0"/>
                </a:solidFill>
              </a:rPr>
              <a:t>कवि ने निम्नलिखित पंक्तियों में गर्व रहित जीवन व्यतीत करने की बात कही है-:</a:t>
            </a:r>
          </a:p>
          <a:p>
            <a:pPr algn="ctr" fontAlgn="base"/>
            <a:r>
              <a:rPr lang="hi-IN" dirty="0">
                <a:solidFill>
                  <a:srgbClr val="C00000"/>
                </a:solidFill>
              </a:rPr>
              <a:t>रहो न भूल के कभी मदांध तुच्छ वित्त में,</a:t>
            </a:r>
            <a:br>
              <a:rPr lang="hi-IN" dirty="0">
                <a:solidFill>
                  <a:srgbClr val="C00000"/>
                </a:solidFill>
              </a:rPr>
            </a:br>
            <a:r>
              <a:rPr lang="hi-IN" dirty="0">
                <a:solidFill>
                  <a:srgbClr val="C00000"/>
                </a:solidFill>
              </a:rPr>
              <a:t>सनाथ जान आपको करो न गर्व चित्त में।</a:t>
            </a:r>
          </a:p>
          <a:p>
            <a:pPr algn="just" fontAlgn="base"/>
            <a:r>
              <a:rPr lang="hi-IN" dirty="0">
                <a:solidFill>
                  <a:srgbClr val="0070C0"/>
                </a:solidFill>
              </a:rPr>
              <a:t>अर्थात सम्पति के घमंड में कभी नहीं रहना चाहिए और न ही इस बात पर गर्व करना चाहिए कि आपके पास आपके अपनों का साथ है क्योंकि इस दुनियाँ में कोई भी अनाथ नहीं है, सब उस परम पिता परमेश्वर (भगवान) की संतान हैं।</a:t>
            </a:r>
          </a:p>
          <a:p>
            <a:pPr algn="just" fontAlgn="base"/>
            <a:endParaRPr lang="hi-IN" dirty="0"/>
          </a:p>
          <a:p>
            <a:pPr fontAlgn="base"/>
            <a:r>
              <a:rPr lang="hi-IN" b="1" dirty="0"/>
              <a:t>प्रश्न 5 -: ‘मनुष्य मात्र बन्धु है’ से आप क्या समझते हैं ? स्पष्ट कीजिए।</a:t>
            </a:r>
          </a:p>
          <a:p>
            <a:pPr algn="just" fontAlgn="base"/>
            <a:r>
              <a:rPr lang="hi-IN" b="1" dirty="0">
                <a:solidFill>
                  <a:srgbClr val="0070C0"/>
                </a:solidFill>
              </a:rPr>
              <a:t>उत्तर -:</a:t>
            </a:r>
            <a:r>
              <a:rPr lang="hi-IN" dirty="0"/>
              <a:t> </a:t>
            </a:r>
            <a:r>
              <a:rPr lang="hi-IN" dirty="0">
                <a:solidFill>
                  <a:srgbClr val="0070C0"/>
                </a:solidFill>
              </a:rPr>
              <a:t>‘मनुष्य मात्र बन्धु है’ अर्थात हम सब मनुष्य एक ईश्वर की संतान हैं अतः हम सब भाई – बन्धु हैं। भाई -बन्धु होने के नाते हमें भाईचारे के साथ रहना चाहिए और एक दूसरे का बुरे समय में साथ देना चाहिए।</a:t>
            </a:r>
          </a:p>
        </p:txBody>
      </p:sp>
      <p:sp>
        <p:nvSpPr>
          <p:cNvPr id="3" name="Rectangle 2"/>
          <p:cNvSpPr/>
          <p:nvPr/>
        </p:nvSpPr>
        <p:spPr>
          <a:xfrm>
            <a:off x="1" y="514350"/>
            <a:ext cx="7104185" cy="4572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 name="Rectangle 3"/>
          <p:cNvSpPr/>
          <p:nvPr/>
        </p:nvSpPr>
        <p:spPr>
          <a:xfrm>
            <a:off x="7174524" y="514350"/>
            <a:ext cx="1969477" cy="457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500066" y="438866"/>
            <a:ext cx="5214942" cy="632685"/>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600" b="1" dirty="0">
                <a:ln>
                  <a:solidFill>
                    <a:schemeClr val="tx1"/>
                  </a:solidFill>
                </a:ln>
                <a:solidFill>
                  <a:schemeClr val="accent3"/>
                </a:solidFill>
              </a:rPr>
              <a:t>प्रश्न – अभ्यास </a:t>
            </a:r>
            <a:endParaRPr lang="en-US" sz="3600" b="1" dirty="0">
              <a:ln>
                <a:solidFill>
                  <a:schemeClr val="tx1"/>
                </a:solidFill>
              </a:ln>
              <a:solidFill>
                <a:schemeClr val="accent3"/>
              </a:solidFill>
            </a:endParaRPr>
          </a:p>
        </p:txBody>
      </p:sp>
      <p:sp>
        <p:nvSpPr>
          <p:cNvPr id="6" name="Rectangle 5"/>
          <p:cNvSpPr/>
          <p:nvPr/>
        </p:nvSpPr>
        <p:spPr>
          <a:xfrm>
            <a:off x="7174524" y="495301"/>
            <a:ext cx="1969477" cy="478797"/>
          </a:xfrm>
          <a:prstGeom prst="rect">
            <a:avLst/>
          </a:prstGeom>
          <a:noFill/>
        </p:spPr>
        <p:txBody>
          <a:bodyPr wrap="square" lIns="77925" tIns="38963" rIns="77925" bIns="38963">
            <a:spAutoFit/>
          </a:bodyPr>
          <a:lstStyle/>
          <a:p>
            <a:pPr algn="ctr"/>
            <a:r>
              <a:rPr lang="hi-IN" sz="1300" b="1" spc="50" dirty="0">
                <a:ln w="12700" cmpd="sng">
                  <a:solidFill>
                    <a:schemeClr val="accent6">
                      <a:satMod val="120000"/>
                      <a:shade val="80000"/>
                    </a:schemeClr>
                  </a:solidFill>
                  <a:prstDash val="solid"/>
                </a:ln>
                <a:solidFill>
                  <a:schemeClr val="accent6">
                    <a:tint val="1000"/>
                  </a:schemeClr>
                </a:solidFill>
              </a:rPr>
              <a:t>मनुष्यता  </a:t>
            </a:r>
          </a:p>
          <a:p>
            <a:pPr algn="ctr"/>
            <a:r>
              <a:rPr lang="hi-IN" sz="1300" b="1" spc="50" dirty="0">
                <a:ln w="12700" cmpd="sng">
                  <a:solidFill>
                    <a:schemeClr val="accent6">
                      <a:satMod val="120000"/>
                      <a:shade val="80000"/>
                    </a:schemeClr>
                  </a:solidFill>
                  <a:prstDash val="solid"/>
                </a:ln>
                <a:solidFill>
                  <a:schemeClr val="accent6">
                    <a:tint val="1000"/>
                  </a:schemeClr>
                </a:solidFill>
              </a:rPr>
              <a:t>मैथिलीशरण गुप्त  </a:t>
            </a:r>
            <a:endParaRPr lang="en-US" sz="1300" b="1" spc="50" dirty="0">
              <a:ln w="12700" cmpd="sng">
                <a:solidFill>
                  <a:schemeClr val="accent6">
                    <a:satMod val="120000"/>
                    <a:shade val="80000"/>
                  </a:schemeClr>
                </a:solidFill>
                <a:prstDash val="solid"/>
              </a:ln>
              <a:solidFill>
                <a:schemeClr val="accent6">
                  <a:tint val="1000"/>
                </a:schemeClr>
              </a:solidFill>
            </a:endParaRPr>
          </a:p>
        </p:txBody>
      </p:sp>
    </p:spTree>
    <p:extLst>
      <p:ext uri="{BB962C8B-B14F-4D97-AF65-F5344CB8AC3E}">
        <p14:creationId xmlns:p14="http://schemas.microsoft.com/office/powerpoint/2010/main" val="420296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EDC454-C33E-78AD-55F6-F771173EB112}"/>
              </a:ext>
            </a:extLst>
          </p:cNvPr>
          <p:cNvSpPr txBox="1"/>
          <p:nvPr/>
        </p:nvSpPr>
        <p:spPr>
          <a:xfrm>
            <a:off x="898073" y="1105149"/>
            <a:ext cx="7121071" cy="4016484"/>
          </a:xfrm>
          <a:prstGeom prst="rect">
            <a:avLst/>
          </a:prstGeom>
          <a:noFill/>
        </p:spPr>
        <p:txBody>
          <a:bodyPr wrap="square" rtlCol="0">
            <a:spAutoFit/>
          </a:bodyPr>
          <a:lstStyle/>
          <a:p>
            <a:pPr algn="just"/>
            <a:r>
              <a:rPr lang="hi-IN" b="1" dirty="0"/>
              <a:t>प्रश्न 6 -: कवि ने सबको एक होकर चलने की प्रेरणा क्यों दी है ? </a:t>
            </a:r>
            <a:r>
              <a:rPr lang="en-IN" dirty="0"/>
              <a:t>
</a:t>
            </a:r>
            <a:r>
              <a:rPr lang="hi-IN" b="1" dirty="0">
                <a:solidFill>
                  <a:srgbClr val="0070C0"/>
                </a:solidFill>
              </a:rPr>
              <a:t>उत्तर -:</a:t>
            </a:r>
            <a:r>
              <a:rPr lang="hi-IN" dirty="0"/>
              <a:t> </a:t>
            </a:r>
            <a:r>
              <a:rPr lang="hi-IN" dirty="0">
                <a:solidFill>
                  <a:srgbClr val="0070C0"/>
                </a:solidFill>
                <a:cs typeface="+mj-cs"/>
              </a:rPr>
              <a:t>कवि ने सबको एक होकर चलने की प्रेरणा इसलिए दी है ताकि आपसी समझ न </a:t>
            </a:r>
            <a:r>
              <a:rPr lang="en-IN" dirty="0">
                <a:solidFill>
                  <a:srgbClr val="0070C0"/>
                </a:solidFill>
                <a:cs typeface="+mj-cs"/>
              </a:rPr>
              <a:t>	</a:t>
            </a:r>
            <a:r>
              <a:rPr lang="hi-IN" dirty="0">
                <a:solidFill>
                  <a:srgbClr val="0070C0"/>
                </a:solidFill>
                <a:cs typeface="+mj-cs"/>
              </a:rPr>
              <a:t>बिगड़े और न ही भेदभाव बढ़े।</a:t>
            </a:r>
            <a:r>
              <a:rPr lang="en-IN" dirty="0">
                <a:solidFill>
                  <a:srgbClr val="0070C0"/>
                </a:solidFill>
                <a:cs typeface="+mj-cs"/>
              </a:rPr>
              <a:t> </a:t>
            </a:r>
            <a:r>
              <a:rPr lang="hi-IN" dirty="0">
                <a:solidFill>
                  <a:srgbClr val="0070C0"/>
                </a:solidFill>
                <a:cs typeface="+mj-cs"/>
              </a:rPr>
              <a:t>मैत्री भाव से आपस में मिलकर रहने से सभी </a:t>
            </a:r>
            <a:r>
              <a:rPr lang="en-IN" dirty="0">
                <a:solidFill>
                  <a:srgbClr val="0070C0"/>
                </a:solidFill>
                <a:cs typeface="+mj-cs"/>
              </a:rPr>
              <a:t>	</a:t>
            </a:r>
            <a:r>
              <a:rPr lang="hi-IN" dirty="0">
                <a:solidFill>
                  <a:srgbClr val="0070C0"/>
                </a:solidFill>
                <a:cs typeface="+mj-cs"/>
              </a:rPr>
              <a:t>कार्य सफल होतें हैं, ऊँच-नीच, वर्ग भेद नहीं रहता। हम सब एक पिता, ईश्वर </a:t>
            </a:r>
            <a:r>
              <a:rPr lang="en-IN" dirty="0">
                <a:solidFill>
                  <a:srgbClr val="0070C0"/>
                </a:solidFill>
                <a:cs typeface="+mj-cs"/>
              </a:rPr>
              <a:t>	</a:t>
            </a:r>
            <a:r>
              <a:rPr lang="hi-IN" dirty="0">
                <a:solidFill>
                  <a:srgbClr val="0070C0"/>
                </a:solidFill>
                <a:cs typeface="+mj-cs"/>
              </a:rPr>
              <a:t>की संतान हैं </a:t>
            </a:r>
            <a:r>
              <a:rPr lang="en-IN" dirty="0" err="1">
                <a:solidFill>
                  <a:srgbClr val="0070C0"/>
                </a:solidFill>
                <a:latin typeface="Mangal" pitchFamily="18" charset="0"/>
                <a:cs typeface="Mangal" pitchFamily="18" charset="0"/>
              </a:rPr>
              <a:t>इसलिए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सभी</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भाव</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रहना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सबकी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सहायता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एक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होकर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चलना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a:t>
            </a:r>
            <a:r>
              <a:rPr lang="hi-IN" dirty="0">
                <a:solidFill>
                  <a:srgbClr val="0070C0"/>
                </a:solidFill>
                <a:cs typeface="+mj-cs"/>
              </a:rPr>
              <a:t> जिससे रास्तें में आने वाली सारी बाधाएँ मिट </a:t>
            </a:r>
            <a:r>
              <a:rPr lang="en-IN" dirty="0">
                <a:solidFill>
                  <a:srgbClr val="0070C0"/>
                </a:solidFill>
                <a:cs typeface="+mj-cs"/>
              </a:rPr>
              <a:t>	</a:t>
            </a:r>
            <a:r>
              <a:rPr lang="hi-IN" dirty="0">
                <a:solidFill>
                  <a:srgbClr val="0070C0"/>
                </a:solidFill>
                <a:cs typeface="+mj-cs"/>
              </a:rPr>
              <a:t>जाएगी । सबका कल्याण और समृद्धि होगा।</a:t>
            </a:r>
            <a:endParaRPr lang="en-IN" dirty="0">
              <a:solidFill>
                <a:srgbClr val="0070C0"/>
              </a:solidFill>
              <a:cs typeface="+mj-cs"/>
            </a:endParaRPr>
          </a:p>
          <a:p>
            <a:pPr algn="l"/>
            <a:endParaRPr lang="en-IN" b="1" dirty="0"/>
          </a:p>
          <a:p>
            <a:pPr algn="just"/>
            <a:r>
              <a:rPr lang="en-IN" b="1" dirty="0" err="1"/>
              <a:t>प्रश्न</a:t>
            </a:r>
            <a:r>
              <a:rPr lang="en-IN" b="1" dirty="0"/>
              <a:t> 7 -: </a:t>
            </a:r>
            <a:r>
              <a:rPr lang="en-IN" b="1" dirty="0" err="1"/>
              <a:t>व्यक्ति</a:t>
            </a:r>
            <a:r>
              <a:rPr lang="en-IN" b="1" dirty="0"/>
              <a:t> </a:t>
            </a:r>
            <a:r>
              <a:rPr lang="en-IN" b="1" dirty="0" err="1"/>
              <a:t>को</a:t>
            </a:r>
            <a:r>
              <a:rPr lang="en-IN" b="1" dirty="0"/>
              <a:t> </a:t>
            </a:r>
            <a:r>
              <a:rPr lang="en-IN" b="1" dirty="0" err="1"/>
              <a:t>किस</a:t>
            </a:r>
            <a:r>
              <a:rPr lang="en-IN" b="1" dirty="0"/>
              <a:t> </a:t>
            </a:r>
            <a:r>
              <a:rPr lang="en-IN" b="1" dirty="0" err="1"/>
              <a:t>तरह</a:t>
            </a:r>
            <a:r>
              <a:rPr lang="en-IN" b="1" dirty="0"/>
              <a:t> </a:t>
            </a:r>
            <a:r>
              <a:rPr lang="en-IN" b="1" dirty="0" err="1"/>
              <a:t>का</a:t>
            </a:r>
            <a:r>
              <a:rPr lang="en-IN" b="1" dirty="0"/>
              <a:t> </a:t>
            </a:r>
            <a:r>
              <a:rPr lang="en-IN" b="1" dirty="0" err="1"/>
              <a:t>जीवन</a:t>
            </a:r>
            <a:r>
              <a:rPr lang="en-IN" b="1" dirty="0"/>
              <a:t> </a:t>
            </a:r>
            <a:r>
              <a:rPr lang="en-IN" b="1" dirty="0" err="1"/>
              <a:t>व्यतीत</a:t>
            </a:r>
            <a:r>
              <a:rPr lang="en-IN" b="1" dirty="0"/>
              <a:t> </a:t>
            </a:r>
            <a:r>
              <a:rPr lang="en-IN" b="1" dirty="0" err="1"/>
              <a:t>करना</a:t>
            </a:r>
            <a:r>
              <a:rPr lang="en-IN" b="1" dirty="0"/>
              <a:t> </a:t>
            </a:r>
            <a:r>
              <a:rPr lang="en-IN" b="1" dirty="0" err="1"/>
              <a:t>चाहिए</a:t>
            </a:r>
            <a:r>
              <a:rPr lang="en-IN" b="1" dirty="0"/>
              <a:t> ?</a:t>
            </a:r>
            <a:r>
              <a:rPr lang="en-IN" b="1" dirty="0" err="1"/>
              <a:t>इस</a:t>
            </a:r>
            <a:r>
              <a:rPr lang="en-IN" b="1" dirty="0"/>
              <a:t> </a:t>
            </a:r>
            <a:r>
              <a:rPr lang="en-IN" b="1" dirty="0" err="1"/>
              <a:t>कविता</a:t>
            </a:r>
            <a:r>
              <a:rPr lang="en-IN" b="1" dirty="0"/>
              <a:t> </a:t>
            </a:r>
            <a:r>
              <a:rPr lang="en-IN" b="1" dirty="0" err="1"/>
              <a:t>के</a:t>
            </a:r>
            <a:r>
              <a:rPr lang="en-IN" b="1" dirty="0"/>
              <a:t> </a:t>
            </a:r>
            <a:r>
              <a:rPr lang="en-IN" b="1" dirty="0" err="1"/>
              <a:t>आधार</a:t>
            </a:r>
            <a:r>
              <a:rPr lang="en-IN" b="1" dirty="0"/>
              <a:t> </a:t>
            </a:r>
            <a:r>
              <a:rPr lang="en-IN" b="1" dirty="0" err="1"/>
              <a:t>पर</a:t>
            </a:r>
            <a:r>
              <a:rPr lang="en-IN" b="1" dirty="0"/>
              <a:t> </a:t>
            </a:r>
            <a:r>
              <a:rPr lang="hi-IN" b="1" dirty="0"/>
              <a:t>	</a:t>
            </a:r>
            <a:r>
              <a:rPr lang="en-IN" b="1" dirty="0" err="1"/>
              <a:t>लिखिए</a:t>
            </a:r>
            <a:r>
              <a:rPr lang="en-IN" b="1" dirty="0"/>
              <a:t>।</a:t>
            </a:r>
          </a:p>
          <a:p>
            <a:pPr algn="just"/>
            <a:r>
              <a:rPr lang="en-IN" b="1" dirty="0" err="1">
                <a:solidFill>
                  <a:srgbClr val="0070C0"/>
                </a:solidFill>
              </a:rPr>
              <a:t>उत्तर</a:t>
            </a:r>
            <a:r>
              <a:rPr lang="en-IN" b="1" dirty="0">
                <a:solidFill>
                  <a:srgbClr val="0070C0"/>
                </a:solidFill>
              </a:rPr>
              <a:t>:- </a:t>
            </a:r>
            <a:r>
              <a:rPr lang="en-IN" dirty="0" err="1">
                <a:solidFill>
                  <a:srgbClr val="0070C0"/>
                </a:solidFill>
                <a:latin typeface="Mangal" pitchFamily="18" charset="0"/>
                <a:cs typeface="Mangal" pitchFamily="18" charset="0"/>
              </a:rPr>
              <a:t>कवि</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कहना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ऐसा</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जीवन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व्यतीत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दूसरों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आए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मनुष्य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अपने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स्वार्थ</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त्याग</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परहित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लिए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मनुष्य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सेवा</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त्याग</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और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बलिदान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जीवन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और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किसी</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महान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लिए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अपना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जीवन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समर्पित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देते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उनकी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मृत्यु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सुमृत्यु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कहलाती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मनुष्य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ऐसाजीवन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व्यतीत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लोग</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उसकी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मृत्यु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बाद</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भी</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उसके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सद्‌गुणों</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त्याग</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और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बलिदान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याद</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रखें</a:t>
            </a:r>
            <a:r>
              <a:rPr lang="en-IN" dirty="0">
                <a:solidFill>
                  <a:srgbClr val="0070C0"/>
                </a:solidFill>
                <a:latin typeface="Mangal" pitchFamily="18" charset="0"/>
                <a:cs typeface="Mangal" pitchFamily="18" charset="0"/>
              </a:rPr>
              <a:t>।</a:t>
            </a:r>
            <a:r>
              <a:rPr lang="en-IN" dirty="0">
                <a:solidFill>
                  <a:srgbClr val="0070C0"/>
                </a:solidFill>
              </a:rPr>
              <a:t>
</a:t>
            </a:r>
            <a:endParaRPr lang="en-US" dirty="0">
              <a:solidFill>
                <a:srgbClr val="0070C0"/>
              </a:solidFill>
            </a:endParaRPr>
          </a:p>
        </p:txBody>
      </p:sp>
      <p:sp>
        <p:nvSpPr>
          <p:cNvPr id="3" name="Rectangle 2"/>
          <p:cNvSpPr/>
          <p:nvPr/>
        </p:nvSpPr>
        <p:spPr>
          <a:xfrm>
            <a:off x="1" y="514350"/>
            <a:ext cx="7104185" cy="4572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 name="Rectangle 3"/>
          <p:cNvSpPr/>
          <p:nvPr/>
        </p:nvSpPr>
        <p:spPr>
          <a:xfrm>
            <a:off x="7174524" y="514350"/>
            <a:ext cx="1969477" cy="457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500066" y="438866"/>
            <a:ext cx="5214942" cy="632685"/>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600" b="1" dirty="0">
                <a:ln>
                  <a:solidFill>
                    <a:schemeClr val="tx1"/>
                  </a:solidFill>
                </a:ln>
                <a:solidFill>
                  <a:schemeClr val="accent3"/>
                </a:solidFill>
              </a:rPr>
              <a:t>प्रश्न – अभ्यास </a:t>
            </a:r>
            <a:endParaRPr lang="en-US" sz="3600" b="1" dirty="0">
              <a:ln>
                <a:solidFill>
                  <a:schemeClr val="tx1"/>
                </a:solidFill>
              </a:ln>
              <a:solidFill>
                <a:schemeClr val="accent3"/>
              </a:solidFill>
            </a:endParaRPr>
          </a:p>
        </p:txBody>
      </p:sp>
      <p:sp>
        <p:nvSpPr>
          <p:cNvPr id="6" name="Rectangle 5"/>
          <p:cNvSpPr/>
          <p:nvPr/>
        </p:nvSpPr>
        <p:spPr>
          <a:xfrm>
            <a:off x="7174524" y="495301"/>
            <a:ext cx="1969477" cy="478797"/>
          </a:xfrm>
          <a:prstGeom prst="rect">
            <a:avLst/>
          </a:prstGeom>
          <a:noFill/>
        </p:spPr>
        <p:txBody>
          <a:bodyPr wrap="square" lIns="77925" tIns="38963" rIns="77925" bIns="38963">
            <a:spAutoFit/>
          </a:bodyPr>
          <a:lstStyle/>
          <a:p>
            <a:pPr algn="ctr"/>
            <a:r>
              <a:rPr lang="hi-IN" sz="1300" b="1" spc="50" dirty="0">
                <a:ln w="12700" cmpd="sng">
                  <a:solidFill>
                    <a:schemeClr val="accent6">
                      <a:satMod val="120000"/>
                      <a:shade val="80000"/>
                    </a:schemeClr>
                  </a:solidFill>
                  <a:prstDash val="solid"/>
                </a:ln>
                <a:solidFill>
                  <a:schemeClr val="accent6">
                    <a:tint val="1000"/>
                  </a:schemeClr>
                </a:solidFill>
              </a:rPr>
              <a:t>मनुष्यता  </a:t>
            </a:r>
          </a:p>
          <a:p>
            <a:pPr algn="ctr"/>
            <a:r>
              <a:rPr lang="hi-IN" sz="1300" b="1" spc="50" dirty="0">
                <a:ln w="12700" cmpd="sng">
                  <a:solidFill>
                    <a:schemeClr val="accent6">
                      <a:satMod val="120000"/>
                      <a:shade val="80000"/>
                    </a:schemeClr>
                  </a:solidFill>
                  <a:prstDash val="solid"/>
                </a:ln>
                <a:solidFill>
                  <a:schemeClr val="accent6">
                    <a:tint val="1000"/>
                  </a:schemeClr>
                </a:solidFill>
              </a:rPr>
              <a:t>मैथिलीशरण गुप्त  </a:t>
            </a:r>
            <a:endParaRPr lang="en-US" sz="1300" b="1" spc="50" dirty="0">
              <a:ln w="12700" cmpd="sng">
                <a:solidFill>
                  <a:schemeClr val="accent6">
                    <a:satMod val="120000"/>
                    <a:shade val="80000"/>
                  </a:schemeClr>
                </a:solidFill>
                <a:prstDash val="solid"/>
              </a:ln>
              <a:solidFill>
                <a:schemeClr val="accent6">
                  <a:tint val="1000"/>
                </a:schemeClr>
              </a:solidFill>
            </a:endParaRPr>
          </a:p>
        </p:txBody>
      </p:sp>
    </p:spTree>
    <p:extLst>
      <p:ext uri="{BB962C8B-B14F-4D97-AF65-F5344CB8AC3E}">
        <p14:creationId xmlns:p14="http://schemas.microsoft.com/office/powerpoint/2010/main" val="11342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1F8D9E-769A-0152-04EC-F4FD3D93A9F6}"/>
              </a:ext>
            </a:extLst>
          </p:cNvPr>
          <p:cNvSpPr txBox="1"/>
          <p:nvPr/>
        </p:nvSpPr>
        <p:spPr>
          <a:xfrm>
            <a:off x="607788" y="1226142"/>
            <a:ext cx="7429499" cy="2862322"/>
          </a:xfrm>
          <a:prstGeom prst="rect">
            <a:avLst/>
          </a:prstGeom>
          <a:noFill/>
        </p:spPr>
        <p:txBody>
          <a:bodyPr wrap="square" rtlCol="0">
            <a:spAutoFit/>
          </a:bodyPr>
          <a:lstStyle/>
          <a:p>
            <a:pPr algn="just"/>
            <a:r>
              <a:rPr lang="en-IN" b="1" dirty="0" err="1"/>
              <a:t>प्रश्न</a:t>
            </a:r>
            <a:r>
              <a:rPr lang="en-IN" b="1" dirty="0"/>
              <a:t> 7 -:  </a:t>
            </a:r>
            <a:r>
              <a:rPr lang="en-IN" b="1" dirty="0">
                <a:latin typeface="Mangal" pitchFamily="18" charset="0"/>
                <a:cs typeface="Mangal" pitchFamily="18" charset="0"/>
              </a:rPr>
              <a:t>“</a:t>
            </a:r>
            <a:r>
              <a:rPr lang="en-IN" b="1" dirty="0" err="1">
                <a:latin typeface="Mangal" pitchFamily="18" charset="0"/>
                <a:cs typeface="Mangal" pitchFamily="18" charset="0"/>
              </a:rPr>
              <a:t>मनुष्यता</a:t>
            </a:r>
            <a:r>
              <a:rPr lang="en-IN" b="1" dirty="0">
                <a:latin typeface="Mangal" pitchFamily="18" charset="0"/>
                <a:cs typeface="Mangal" pitchFamily="18" charset="0"/>
              </a:rPr>
              <a:t>” </a:t>
            </a:r>
            <a:r>
              <a:rPr lang="en-IN" b="1" dirty="0" err="1">
                <a:latin typeface="Mangal" pitchFamily="18" charset="0"/>
                <a:cs typeface="Mangal" pitchFamily="18" charset="0"/>
              </a:rPr>
              <a:t>कविता</a:t>
            </a:r>
            <a:r>
              <a:rPr lang="en-IN" b="1" dirty="0">
                <a:latin typeface="Mangal" pitchFamily="18" charset="0"/>
                <a:cs typeface="Mangal" pitchFamily="18" charset="0"/>
              </a:rPr>
              <a:t> </a:t>
            </a:r>
            <a:r>
              <a:rPr lang="en-IN" b="1" dirty="0" err="1">
                <a:latin typeface="Mangal" pitchFamily="18" charset="0"/>
                <a:cs typeface="Mangal" pitchFamily="18" charset="0"/>
              </a:rPr>
              <a:t>के</a:t>
            </a:r>
            <a:r>
              <a:rPr lang="en-IN" b="1" dirty="0">
                <a:latin typeface="Mangal" pitchFamily="18" charset="0"/>
                <a:cs typeface="Mangal" pitchFamily="18" charset="0"/>
              </a:rPr>
              <a:t> </a:t>
            </a:r>
            <a:r>
              <a:rPr lang="en-IN" b="1" dirty="0" err="1">
                <a:latin typeface="Mangal" pitchFamily="18" charset="0"/>
                <a:cs typeface="Mangal" pitchFamily="18" charset="0"/>
              </a:rPr>
              <a:t>माध्यम</a:t>
            </a:r>
            <a:r>
              <a:rPr lang="en-IN" b="1" dirty="0">
                <a:latin typeface="Mangal" pitchFamily="18" charset="0"/>
                <a:cs typeface="Mangal" pitchFamily="18" charset="0"/>
              </a:rPr>
              <a:t> </a:t>
            </a:r>
            <a:r>
              <a:rPr lang="en-IN" b="1" dirty="0" err="1">
                <a:latin typeface="Mangal" pitchFamily="18" charset="0"/>
                <a:cs typeface="Mangal" pitchFamily="18" charset="0"/>
              </a:rPr>
              <a:t>से</a:t>
            </a:r>
            <a:r>
              <a:rPr lang="en-IN" b="1" dirty="0">
                <a:latin typeface="Mangal" pitchFamily="18" charset="0"/>
                <a:cs typeface="Mangal" pitchFamily="18" charset="0"/>
              </a:rPr>
              <a:t> </a:t>
            </a:r>
            <a:r>
              <a:rPr lang="en-IN" b="1" dirty="0" err="1">
                <a:latin typeface="Mangal" pitchFamily="18" charset="0"/>
                <a:cs typeface="Mangal" pitchFamily="18" charset="0"/>
              </a:rPr>
              <a:t>कवि</a:t>
            </a:r>
            <a:r>
              <a:rPr lang="en-IN" b="1" dirty="0">
                <a:latin typeface="Mangal" pitchFamily="18" charset="0"/>
                <a:cs typeface="Mangal" pitchFamily="18" charset="0"/>
              </a:rPr>
              <a:t> </a:t>
            </a:r>
            <a:r>
              <a:rPr lang="en-IN" b="1" dirty="0" err="1">
                <a:latin typeface="Mangal" pitchFamily="18" charset="0"/>
                <a:cs typeface="Mangal" pitchFamily="18" charset="0"/>
              </a:rPr>
              <a:t>क्या</a:t>
            </a:r>
            <a:r>
              <a:rPr lang="en-IN" b="1" dirty="0">
                <a:latin typeface="Mangal" pitchFamily="18" charset="0"/>
                <a:cs typeface="Mangal" pitchFamily="18" charset="0"/>
              </a:rPr>
              <a:t> </a:t>
            </a:r>
            <a:r>
              <a:rPr lang="en-IN" b="1" dirty="0" err="1">
                <a:latin typeface="Mangal" pitchFamily="18" charset="0"/>
                <a:cs typeface="Mangal" pitchFamily="18" charset="0"/>
              </a:rPr>
              <a:t>संदेश</a:t>
            </a:r>
            <a:r>
              <a:rPr lang="en-IN" b="1" dirty="0">
                <a:latin typeface="Mangal" pitchFamily="18" charset="0"/>
                <a:cs typeface="Mangal" pitchFamily="18" charset="0"/>
              </a:rPr>
              <a:t> </a:t>
            </a:r>
            <a:r>
              <a:rPr lang="en-IN" b="1" dirty="0" err="1">
                <a:latin typeface="Mangal" pitchFamily="18" charset="0"/>
                <a:cs typeface="Mangal" pitchFamily="18" charset="0"/>
              </a:rPr>
              <a:t>देना</a:t>
            </a:r>
            <a:r>
              <a:rPr lang="en-IN" b="1" dirty="0">
                <a:latin typeface="Mangal" pitchFamily="18" charset="0"/>
                <a:cs typeface="Mangal" pitchFamily="18" charset="0"/>
              </a:rPr>
              <a:t> </a:t>
            </a:r>
            <a:r>
              <a:rPr lang="en-IN" b="1" dirty="0" err="1">
                <a:latin typeface="Mangal" pitchFamily="18" charset="0"/>
                <a:cs typeface="Mangal" pitchFamily="18" charset="0"/>
              </a:rPr>
              <a:t>चाहता</a:t>
            </a:r>
            <a:r>
              <a:rPr lang="en-IN" b="1" dirty="0">
                <a:latin typeface="Mangal" pitchFamily="18" charset="0"/>
                <a:cs typeface="Mangal" pitchFamily="18" charset="0"/>
              </a:rPr>
              <a:t> </a:t>
            </a:r>
            <a:r>
              <a:rPr lang="en-IN" b="1" dirty="0" err="1">
                <a:latin typeface="Mangal" pitchFamily="18" charset="0"/>
                <a:cs typeface="Mangal" pitchFamily="18" charset="0"/>
              </a:rPr>
              <a:t>है</a:t>
            </a:r>
            <a:r>
              <a:rPr lang="en-IN" b="1" dirty="0">
                <a:latin typeface="Mangal" pitchFamily="18" charset="0"/>
                <a:cs typeface="Mangal" pitchFamily="18" charset="0"/>
              </a:rPr>
              <a:t>?</a:t>
            </a:r>
            <a:r>
              <a:rPr lang="en-IN" dirty="0"/>
              <a:t>
</a:t>
            </a:r>
            <a:r>
              <a:rPr lang="en-IN" b="1" dirty="0" err="1">
                <a:solidFill>
                  <a:srgbClr val="0070C0"/>
                </a:solidFill>
              </a:rPr>
              <a:t>उत्तरः</a:t>
            </a:r>
            <a:r>
              <a:rPr lang="en-IN" b="1" dirty="0">
                <a:solidFill>
                  <a:srgbClr val="0070C0"/>
                </a:solidFill>
              </a:rPr>
              <a:t>- </a:t>
            </a:r>
            <a:r>
              <a:rPr lang="en-IN" dirty="0"/>
              <a:t> </a:t>
            </a:r>
            <a:r>
              <a:rPr lang="en-IN" dirty="0">
                <a:solidFill>
                  <a:srgbClr val="0070C0"/>
                </a:solidFill>
                <a:latin typeface="Mangal" pitchFamily="18" charset="0"/>
                <a:cs typeface="Mangal" pitchFamily="18" charset="0"/>
              </a:rPr>
              <a:t>“</a:t>
            </a:r>
            <a:r>
              <a:rPr lang="en-IN" dirty="0" err="1">
                <a:solidFill>
                  <a:srgbClr val="0070C0"/>
                </a:solidFill>
                <a:latin typeface="Mangal" pitchFamily="18" charset="0"/>
                <a:cs typeface="Mangal" pitchFamily="18" charset="0"/>
              </a:rPr>
              <a:t>मनुष्यता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कविता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माध्यम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कवि</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मैथिलीशरण</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गुप्त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मानवता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एकता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दया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करुणा</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परोपकार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सहानुभूति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सद्भावना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और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उदारता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परिपूर्ण</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जीवन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संदेश</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देना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मनुष्य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दूसरों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ख्याल</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रख</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सकता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मृत्यु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नहीं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डरना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और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परोपकार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लिए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अपना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सर्वस्व</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न्यौछावर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लिए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तत्पर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रहना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जब</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दूसरों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लिए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तभी</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लोग</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मरने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बाद</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भी</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याद</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रखते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धन-दौलत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कभी</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घमंड</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नहीं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धन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घमंड</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नहीं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तथा</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खुद</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आगे</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बढ़ने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साथ-साथ</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औरों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भी</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आगे</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बढ़ने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प्रेरणा</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देनी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सभी</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मनुष्य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ईश्वर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संतान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अतः</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सभी</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एक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होकर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चलना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और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परस्पर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भाईचारे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व्यवहार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करना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निस्वार्थ</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भाव</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जीना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दूसरों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काम</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आना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और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स्वयं</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ऊँचा</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उठने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साथ-साथ</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दूसरों</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को</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भी</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ऊँचा</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उठाना</a:t>
            </a:r>
            <a:r>
              <a:rPr lang="en-IN" dirty="0">
                <a:solidFill>
                  <a:srgbClr val="0070C0"/>
                </a:solidFill>
                <a:latin typeface="Mangal" pitchFamily="18" charset="0"/>
                <a:cs typeface="Mangal" pitchFamily="18" charset="0"/>
              </a:rPr>
              <a:t> </a:t>
            </a:r>
            <a:r>
              <a:rPr lang="en-IN" dirty="0" err="1">
                <a:solidFill>
                  <a:srgbClr val="0070C0"/>
                </a:solidFill>
                <a:latin typeface="Mangal" pitchFamily="18" charset="0"/>
                <a:cs typeface="Mangal" pitchFamily="18" charset="0"/>
              </a:rPr>
              <a:t>चाहिए</a:t>
            </a:r>
            <a:r>
              <a:rPr lang="en-IN" dirty="0">
                <a:solidFill>
                  <a:srgbClr val="0070C0"/>
                </a:solidFill>
                <a:latin typeface="Mangal" pitchFamily="18" charset="0"/>
                <a:cs typeface="Mangal" pitchFamily="18" charset="0"/>
              </a:rPr>
              <a:t>।</a:t>
            </a:r>
            <a:endParaRPr lang="en-US" dirty="0">
              <a:solidFill>
                <a:srgbClr val="0070C0"/>
              </a:solidFill>
              <a:latin typeface="Mangal" pitchFamily="18" charset="0"/>
              <a:cs typeface="Mangal" pitchFamily="18" charset="0"/>
            </a:endParaRPr>
          </a:p>
        </p:txBody>
      </p:sp>
      <p:sp>
        <p:nvSpPr>
          <p:cNvPr id="3" name="Rectangle 2"/>
          <p:cNvSpPr/>
          <p:nvPr/>
        </p:nvSpPr>
        <p:spPr>
          <a:xfrm>
            <a:off x="1" y="514350"/>
            <a:ext cx="7104185" cy="4572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 name="Rectangle 3"/>
          <p:cNvSpPr/>
          <p:nvPr/>
        </p:nvSpPr>
        <p:spPr>
          <a:xfrm>
            <a:off x="7174524" y="514350"/>
            <a:ext cx="1969477" cy="457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500066" y="438866"/>
            <a:ext cx="5214942" cy="632685"/>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600" b="1" dirty="0">
                <a:ln>
                  <a:solidFill>
                    <a:schemeClr val="tx1"/>
                  </a:solidFill>
                </a:ln>
                <a:solidFill>
                  <a:schemeClr val="accent3"/>
                </a:solidFill>
              </a:rPr>
              <a:t>प्रश्न – अभ्यास </a:t>
            </a:r>
            <a:endParaRPr lang="en-US" sz="3600" b="1" dirty="0">
              <a:ln>
                <a:solidFill>
                  <a:schemeClr val="tx1"/>
                </a:solidFill>
              </a:ln>
              <a:solidFill>
                <a:schemeClr val="accent3"/>
              </a:solidFill>
            </a:endParaRPr>
          </a:p>
        </p:txBody>
      </p:sp>
      <p:sp>
        <p:nvSpPr>
          <p:cNvPr id="6" name="Rectangle 5"/>
          <p:cNvSpPr/>
          <p:nvPr/>
        </p:nvSpPr>
        <p:spPr>
          <a:xfrm>
            <a:off x="7174524" y="495301"/>
            <a:ext cx="1969477" cy="478797"/>
          </a:xfrm>
          <a:prstGeom prst="rect">
            <a:avLst/>
          </a:prstGeom>
          <a:noFill/>
        </p:spPr>
        <p:txBody>
          <a:bodyPr wrap="square" lIns="77925" tIns="38963" rIns="77925" bIns="38963">
            <a:spAutoFit/>
          </a:bodyPr>
          <a:lstStyle/>
          <a:p>
            <a:pPr algn="ctr"/>
            <a:r>
              <a:rPr lang="hi-IN" sz="1300" b="1" spc="50" dirty="0">
                <a:ln w="12700" cmpd="sng">
                  <a:solidFill>
                    <a:schemeClr val="accent6">
                      <a:satMod val="120000"/>
                      <a:shade val="80000"/>
                    </a:schemeClr>
                  </a:solidFill>
                  <a:prstDash val="solid"/>
                </a:ln>
                <a:solidFill>
                  <a:schemeClr val="accent6">
                    <a:tint val="1000"/>
                  </a:schemeClr>
                </a:solidFill>
              </a:rPr>
              <a:t>मनुष्यता  </a:t>
            </a:r>
          </a:p>
          <a:p>
            <a:pPr algn="ctr"/>
            <a:r>
              <a:rPr lang="hi-IN" sz="1300" b="1" spc="50" dirty="0">
                <a:ln w="12700" cmpd="sng">
                  <a:solidFill>
                    <a:schemeClr val="accent6">
                      <a:satMod val="120000"/>
                      <a:shade val="80000"/>
                    </a:schemeClr>
                  </a:solidFill>
                  <a:prstDash val="solid"/>
                </a:ln>
                <a:solidFill>
                  <a:schemeClr val="accent6">
                    <a:tint val="1000"/>
                  </a:schemeClr>
                </a:solidFill>
              </a:rPr>
              <a:t>मैथिलीशरण गुप्त  </a:t>
            </a:r>
            <a:endParaRPr lang="en-US" sz="1300" b="1" spc="50" dirty="0">
              <a:ln w="12700" cmpd="sng">
                <a:solidFill>
                  <a:schemeClr val="accent6">
                    <a:satMod val="120000"/>
                    <a:shade val="80000"/>
                  </a:schemeClr>
                </a:solidFill>
                <a:prstDash val="solid"/>
              </a:ln>
              <a:solidFill>
                <a:schemeClr val="accent6">
                  <a:tint val="1000"/>
                </a:schemeClr>
              </a:solidFill>
            </a:endParaRPr>
          </a:p>
        </p:txBody>
      </p:sp>
    </p:spTree>
    <p:extLst>
      <p:ext uri="{BB962C8B-B14F-4D97-AF65-F5344CB8AC3E}">
        <p14:creationId xmlns:p14="http://schemas.microsoft.com/office/powerpoint/2010/main" val="608169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ngtree—dhanyawad hindi calligraphy red color_6434570.png"/>
          <p:cNvPicPr>
            <a:picLocks noChangeAspect="1"/>
          </p:cNvPicPr>
          <p:nvPr/>
        </p:nvPicPr>
        <p:blipFill>
          <a:blip r:embed="rId2"/>
          <a:stretch>
            <a:fillRect/>
          </a:stretch>
        </p:blipFill>
        <p:spPr>
          <a:xfrm>
            <a:off x="773723" y="-457200"/>
            <a:ext cx="7948246" cy="64579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9800" y="952500"/>
            <a:ext cx="5715000" cy="923330"/>
          </a:xfrm>
          <a:prstGeom prst="rect">
            <a:avLst/>
          </a:prstGeom>
          <a:noFill/>
        </p:spPr>
        <p:txBody>
          <a:bodyPr wrap="square" rtlCol="0">
            <a:spAutoFit/>
          </a:bodyPr>
          <a:lstStyle/>
          <a:p>
            <a:pPr algn="just"/>
            <a:r>
              <a:rPr lang="hi-IN" sz="1600" b="1" dirty="0">
                <a:solidFill>
                  <a:srgbClr val="0070C0"/>
                </a:solidFill>
                <a:latin typeface="Karma" panose="02000000000000000000" pitchFamily="2" charset="0"/>
                <a:cs typeface="Karma" panose="02000000000000000000" pitchFamily="2" charset="0"/>
              </a:rPr>
              <a:t>शुद्ध</a:t>
            </a:r>
            <a:r>
              <a:rPr lang="hi-IN" sz="1800" dirty="0">
                <a:latin typeface="Karma" panose="02000000000000000000" pitchFamily="2" charset="0"/>
                <a:cs typeface="Karma" panose="02000000000000000000" pitchFamily="2" charset="0"/>
              </a:rPr>
              <a:t>, साहित्यिक एवं परिमार्जित </a:t>
            </a:r>
            <a:r>
              <a:rPr lang="hi-IN" sz="1600" b="1" dirty="0">
                <a:solidFill>
                  <a:srgbClr val="0070C0"/>
                </a:solidFill>
                <a:latin typeface="Karma" panose="02000000000000000000" pitchFamily="2" charset="0"/>
                <a:cs typeface="Karma" panose="02000000000000000000" pitchFamily="2" charset="0"/>
              </a:rPr>
              <a:t>खड़ी बोली </a:t>
            </a:r>
            <a:r>
              <a:rPr lang="hi-IN" sz="1800" dirty="0">
                <a:latin typeface="Karma" panose="02000000000000000000" pitchFamily="2" charset="0"/>
                <a:cs typeface="Karma" panose="02000000000000000000" pitchFamily="2" charset="0"/>
              </a:rPr>
              <a:t>में रचनाएँ की हैं</a:t>
            </a:r>
            <a:r>
              <a:rPr lang="en-US" sz="1800" dirty="0">
                <a:latin typeface="Karma" panose="02000000000000000000" pitchFamily="2" charset="0"/>
                <a:cs typeface="Karma" panose="02000000000000000000" pitchFamily="2" charset="0"/>
              </a:rPr>
              <a:t>। </a:t>
            </a:r>
            <a:r>
              <a:rPr lang="hi-IN" sz="1800" dirty="0">
                <a:latin typeface="Karma" panose="02000000000000000000" pitchFamily="2" charset="0"/>
                <a:cs typeface="Karma" panose="02000000000000000000" pitchFamily="2" charset="0"/>
              </a:rPr>
              <a:t>इनकी भाषा    सुगठित तथा </a:t>
            </a:r>
            <a:r>
              <a:rPr lang="hi-IN" sz="1600" b="1" dirty="0">
                <a:solidFill>
                  <a:srgbClr val="0070C0"/>
                </a:solidFill>
                <a:latin typeface="Karma" panose="02000000000000000000" pitchFamily="2" charset="0"/>
                <a:cs typeface="Karma" panose="02000000000000000000" pitchFamily="2" charset="0"/>
              </a:rPr>
              <a:t>ओज एवं प्रसाद गुण </a:t>
            </a:r>
            <a:r>
              <a:rPr lang="hi-IN" sz="1800" dirty="0">
                <a:latin typeface="Karma" panose="02000000000000000000" pitchFamily="2" charset="0"/>
                <a:cs typeface="Karma" panose="02000000000000000000" pitchFamily="2" charset="0"/>
              </a:rPr>
              <a:t>से युक्त है</a:t>
            </a:r>
            <a:r>
              <a:rPr lang="en-US" sz="1800" dirty="0">
                <a:latin typeface="Karma" panose="02000000000000000000" pitchFamily="2" charset="0"/>
                <a:cs typeface="Karma" panose="02000000000000000000" pitchFamily="2" charset="0"/>
              </a:rPr>
              <a:t>।</a:t>
            </a:r>
            <a:r>
              <a:rPr lang="hi-IN" sz="1800" dirty="0">
                <a:latin typeface="Karma" panose="02000000000000000000" pitchFamily="2" charset="0"/>
                <a:cs typeface="Karma" panose="02000000000000000000" pitchFamily="2" charset="0"/>
              </a:rPr>
              <a:t> इन्होंने अपने काव्य में    </a:t>
            </a:r>
            <a:r>
              <a:rPr lang="hi-IN" sz="1600" b="1" dirty="0">
                <a:solidFill>
                  <a:srgbClr val="0070C0"/>
                </a:solidFill>
                <a:latin typeface="Karma" panose="02000000000000000000" pitchFamily="2" charset="0"/>
                <a:cs typeface="Karma" panose="02000000000000000000" pitchFamily="2" charset="0"/>
              </a:rPr>
              <a:t>संस्कृत अंग्रेजी उर्दू</a:t>
            </a:r>
            <a:r>
              <a:rPr lang="hi-IN" sz="1800" dirty="0">
                <a:latin typeface="Karma" panose="02000000000000000000" pitchFamily="2" charset="0"/>
                <a:cs typeface="Karma" panose="02000000000000000000" pitchFamily="2" charset="0"/>
              </a:rPr>
              <a:t> एवं प्रचलित </a:t>
            </a:r>
            <a:r>
              <a:rPr lang="hi-IN" sz="1600" b="1" dirty="0">
                <a:solidFill>
                  <a:srgbClr val="0070C0"/>
                </a:solidFill>
                <a:latin typeface="Karma" panose="02000000000000000000" pitchFamily="2" charset="0"/>
                <a:cs typeface="Karma" panose="02000000000000000000" pitchFamily="2" charset="0"/>
              </a:rPr>
              <a:t>विदेशी</a:t>
            </a:r>
            <a:r>
              <a:rPr lang="hi-IN" sz="1800" dirty="0">
                <a:latin typeface="Karma" panose="02000000000000000000" pitchFamily="2" charset="0"/>
                <a:cs typeface="Karma" panose="02000000000000000000" pitchFamily="2" charset="0"/>
              </a:rPr>
              <a:t> शब्दों के भी प्रयोग किये हैं</a:t>
            </a:r>
            <a:r>
              <a:rPr lang="en-US" sz="1800" dirty="0">
                <a:latin typeface="Karma" panose="02000000000000000000" pitchFamily="2" charset="0"/>
                <a:cs typeface="Karma" panose="02000000000000000000" pitchFamily="2" charset="0"/>
              </a:rPr>
              <a:t>।</a:t>
            </a:r>
          </a:p>
        </p:txBody>
      </p:sp>
      <p:sp>
        <p:nvSpPr>
          <p:cNvPr id="3" name="Notched Right Arrow 2"/>
          <p:cNvSpPr/>
          <p:nvPr/>
        </p:nvSpPr>
        <p:spPr>
          <a:xfrm>
            <a:off x="304800" y="876300"/>
            <a:ext cx="1905000" cy="990600"/>
          </a:xfrm>
          <a:prstGeom prst="notchedRightArrow">
            <a:avLst>
              <a:gd name="adj1" fmla="val 50000"/>
              <a:gd name="adj2" fmla="val 41703"/>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r>
              <a:rPr lang="hi-IN" sz="2400" dirty="0">
                <a:latin typeface="Cooper Black" pitchFamily="18" charset="0"/>
                <a:cs typeface="Times New Roman" pitchFamily="18" charset="0"/>
              </a:rPr>
              <a:t>भाषा शैली</a:t>
            </a:r>
            <a:endParaRPr lang="en-US" sz="2400" dirty="0">
              <a:latin typeface="Cooper Black" pitchFamily="18" charset="0"/>
              <a:cs typeface="Times New Roman" pitchFamily="18" charset="0"/>
            </a:endParaRPr>
          </a:p>
        </p:txBody>
      </p:sp>
      <p:sp>
        <p:nvSpPr>
          <p:cNvPr id="4" name="Notched Right Arrow 3"/>
          <p:cNvSpPr/>
          <p:nvPr/>
        </p:nvSpPr>
        <p:spPr>
          <a:xfrm>
            <a:off x="381000" y="2247900"/>
            <a:ext cx="1752600" cy="990600"/>
          </a:xfrm>
          <a:prstGeom prst="notchedRightArrow">
            <a:avLst>
              <a:gd name="adj1" fmla="val 50000"/>
              <a:gd name="adj2" fmla="val 41703"/>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r>
              <a:rPr lang="hi-IN" sz="2400" dirty="0">
                <a:latin typeface="Cooper Black" pitchFamily="18" charset="0"/>
                <a:cs typeface="Times New Roman" pitchFamily="18" charset="0"/>
              </a:rPr>
              <a:t>कृतियाँ </a:t>
            </a:r>
            <a:endParaRPr lang="en-US" sz="2400" dirty="0">
              <a:latin typeface="Cooper Black" pitchFamily="18" charset="0"/>
              <a:cs typeface="Times New Roman" pitchFamily="18" charset="0"/>
            </a:endParaRPr>
          </a:p>
        </p:txBody>
      </p:sp>
      <p:sp>
        <p:nvSpPr>
          <p:cNvPr id="5" name="TextBox 4"/>
          <p:cNvSpPr txBox="1"/>
          <p:nvPr/>
        </p:nvSpPr>
        <p:spPr>
          <a:xfrm>
            <a:off x="2209800" y="2552700"/>
            <a:ext cx="5715000" cy="369332"/>
          </a:xfrm>
          <a:prstGeom prst="rect">
            <a:avLst/>
          </a:prstGeom>
          <a:noFill/>
        </p:spPr>
        <p:txBody>
          <a:bodyPr wrap="square" rtlCol="0">
            <a:spAutoFit/>
          </a:bodyPr>
          <a:lstStyle/>
          <a:p>
            <a:pPr algn="just"/>
            <a:r>
              <a:rPr lang="hi-IN" sz="1800" b="1" dirty="0">
                <a:solidFill>
                  <a:srgbClr val="0070C0"/>
                </a:solidFill>
                <a:latin typeface="Karma" panose="02000000000000000000" pitchFamily="2" charset="0"/>
                <a:cs typeface="Karma" panose="02000000000000000000" pitchFamily="2" charset="0"/>
              </a:rPr>
              <a:t>साकेत, यशोधरा, जयद्रथवध, पंचवटी, बक संहार, जय भारत</a:t>
            </a:r>
            <a:r>
              <a:rPr lang="hi-IN" sz="1800" dirty="0">
                <a:latin typeface="Karma" panose="02000000000000000000" pitchFamily="2" charset="0"/>
                <a:cs typeface="Karma" panose="02000000000000000000" pitchFamily="2" charset="0"/>
              </a:rPr>
              <a:t> </a:t>
            </a:r>
            <a:r>
              <a:rPr lang="hi-IN" sz="1600" dirty="0">
                <a:latin typeface="Karma" panose="02000000000000000000" pitchFamily="2" charset="0"/>
                <a:cs typeface="Karma" panose="02000000000000000000" pitchFamily="2" charset="0"/>
              </a:rPr>
              <a:t>आदि</a:t>
            </a:r>
            <a:r>
              <a:rPr lang="en-US" sz="1600" dirty="0">
                <a:latin typeface="Karma" panose="02000000000000000000" pitchFamily="2" charset="0"/>
                <a:cs typeface="Karma" panose="02000000000000000000" pitchFamily="2" charset="0"/>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87824" y="481236"/>
            <a:ext cx="5257800" cy="400110"/>
          </a:xfrm>
          <a:prstGeom prst="rect">
            <a:avLst/>
          </a:prstGeom>
          <a:noFill/>
        </p:spPr>
        <p:txBody>
          <a:bodyPr wrap="square" rtlCol="0">
            <a:spAutoFit/>
          </a:bodyPr>
          <a:lstStyle/>
          <a:p>
            <a:pPr algn="just"/>
            <a:r>
              <a:rPr lang="hi-IN" sz="2000" b="1" dirty="0">
                <a:solidFill>
                  <a:srgbClr val="C00000"/>
                </a:solidFill>
                <a:latin typeface="Karma" panose="02000000000000000000" pitchFamily="2" charset="0"/>
                <a:cs typeface="Karma" panose="02000000000000000000" pitchFamily="2" charset="0"/>
              </a:rPr>
              <a:t>संकेत :</a:t>
            </a:r>
            <a:r>
              <a:rPr lang="hi-IN" sz="2000" dirty="0">
                <a:latin typeface="Karma" panose="02000000000000000000" pitchFamily="2" charset="0"/>
                <a:cs typeface="Karma" panose="02000000000000000000" pitchFamily="2" charset="0"/>
              </a:rPr>
              <a:t> विचार लो .........................................के लिए मरे।।</a:t>
            </a:r>
            <a:endParaRPr lang="en-US" sz="2000" dirty="0">
              <a:latin typeface="Karma" panose="02000000000000000000" pitchFamily="2" charset="0"/>
              <a:cs typeface="Karma" panose="02000000000000000000" pitchFamily="2" charset="0"/>
            </a:endParaRPr>
          </a:p>
        </p:txBody>
      </p:sp>
      <p:sp>
        <p:nvSpPr>
          <p:cNvPr id="18" name="Rounded Rectangle 17"/>
          <p:cNvSpPr/>
          <p:nvPr/>
        </p:nvSpPr>
        <p:spPr>
          <a:xfrm>
            <a:off x="323528" y="3745600"/>
            <a:ext cx="4320480" cy="1240138"/>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मर्त्य – </a:t>
            </a:r>
            <a:r>
              <a:rPr lang="hi-IN" sz="2000" b="1" dirty="0">
                <a:solidFill>
                  <a:srgbClr val="C00000"/>
                </a:solidFill>
                <a:latin typeface="Karma" pitchFamily="2" charset="0"/>
                <a:cs typeface="Karma" pitchFamily="2" charset="0"/>
              </a:rPr>
              <a:t>मृत्यु</a:t>
            </a:r>
          </a:p>
          <a:p>
            <a:r>
              <a:rPr lang="hi-IN" sz="2000" b="1" dirty="0">
                <a:solidFill>
                  <a:srgbClr val="002060"/>
                </a:solidFill>
                <a:latin typeface="Karma" pitchFamily="2" charset="0"/>
                <a:cs typeface="Karma" pitchFamily="2" charset="0"/>
              </a:rPr>
              <a:t>यों – </a:t>
            </a:r>
            <a:r>
              <a:rPr lang="hi-IN" sz="2000" b="1" dirty="0">
                <a:solidFill>
                  <a:srgbClr val="C00000"/>
                </a:solidFill>
                <a:latin typeface="Karma" pitchFamily="2" charset="0"/>
                <a:cs typeface="Karma" pitchFamily="2" charset="0"/>
              </a:rPr>
              <a:t>ऐसे</a:t>
            </a:r>
          </a:p>
          <a:p>
            <a:r>
              <a:rPr lang="hi-IN" sz="2000" b="1" dirty="0">
                <a:solidFill>
                  <a:srgbClr val="002060"/>
                </a:solidFill>
                <a:latin typeface="Karma" pitchFamily="2" charset="0"/>
                <a:cs typeface="Karma" pitchFamily="2" charset="0"/>
              </a:rPr>
              <a:t>वृथा – </a:t>
            </a:r>
            <a:r>
              <a:rPr lang="hi-IN" sz="2000" b="1" dirty="0" smtClean="0">
                <a:solidFill>
                  <a:srgbClr val="C00000"/>
                </a:solidFill>
                <a:latin typeface="Karma" pitchFamily="2" charset="0"/>
                <a:cs typeface="Karma" pitchFamily="2" charset="0"/>
              </a:rPr>
              <a:t>बेकार</a:t>
            </a:r>
            <a:endParaRPr lang="hi-IN" sz="2000" b="1" dirty="0">
              <a:solidFill>
                <a:srgbClr val="C00000"/>
              </a:solidFill>
              <a:latin typeface="Karma" pitchFamily="2" charset="0"/>
              <a:cs typeface="Karma" pitchFamily="2" charset="0"/>
            </a:endParaRPr>
          </a:p>
        </p:txBody>
      </p:sp>
      <p:sp>
        <p:nvSpPr>
          <p:cNvPr id="20" name="Rounded Rectangle 19"/>
          <p:cNvSpPr/>
          <p:nvPr/>
        </p:nvSpPr>
        <p:spPr>
          <a:xfrm>
            <a:off x="323528" y="1297328"/>
            <a:ext cx="4320480" cy="220824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विचार लो कि मर्त्य हो न मृत्यु से डरो कभी,</a:t>
            </a:r>
          </a:p>
          <a:p>
            <a:r>
              <a:rPr lang="hi-IN" sz="2000" b="1" dirty="0">
                <a:solidFill>
                  <a:srgbClr val="002060"/>
                </a:solidFill>
                <a:latin typeface="Karma" pitchFamily="2" charset="0"/>
                <a:cs typeface="Karma" pitchFamily="2" charset="0"/>
              </a:rPr>
              <a:t>मरो, परंतु यों मरो कि याद जो करें सभी।</a:t>
            </a:r>
          </a:p>
          <a:p>
            <a:r>
              <a:rPr lang="hi-IN" sz="2000" b="1" dirty="0">
                <a:solidFill>
                  <a:srgbClr val="002060"/>
                </a:solidFill>
                <a:latin typeface="Karma" pitchFamily="2" charset="0"/>
                <a:cs typeface="Karma" pitchFamily="2" charset="0"/>
              </a:rPr>
              <a:t>हुई न यों सुमृत्यु तो वृथा मरे, वृथा जिए,</a:t>
            </a:r>
          </a:p>
          <a:p>
            <a:r>
              <a:rPr lang="hi-IN" sz="2000" b="1" dirty="0">
                <a:solidFill>
                  <a:srgbClr val="002060"/>
                </a:solidFill>
                <a:latin typeface="Karma" pitchFamily="2" charset="0"/>
                <a:cs typeface="Karma" pitchFamily="2" charset="0"/>
              </a:rPr>
              <a:t>मारा नहीं वही कि जो जिया न आपके लिए।</a:t>
            </a:r>
          </a:p>
          <a:p>
            <a:r>
              <a:rPr lang="hi-IN" sz="2000" b="1" dirty="0">
                <a:solidFill>
                  <a:srgbClr val="002060"/>
                </a:solidFill>
                <a:latin typeface="Karma" pitchFamily="2" charset="0"/>
                <a:cs typeface="Karma" pitchFamily="2" charset="0"/>
              </a:rPr>
              <a:t>वही पशु- प्रवृति  है कि आप आप ही चरे,</a:t>
            </a:r>
          </a:p>
          <a:p>
            <a:r>
              <a:rPr lang="hi-IN" sz="2000" b="1" dirty="0">
                <a:solidFill>
                  <a:srgbClr val="002060"/>
                </a:solidFill>
                <a:latin typeface="Karma" pitchFamily="2" charset="0"/>
                <a:cs typeface="Karma" pitchFamily="2" charset="0"/>
              </a:rPr>
              <a:t>वही मनुष्य है कि जो मनुष्य के लिए मरे।।</a:t>
            </a:r>
            <a:endParaRPr lang="en-US" sz="2000" b="1" dirty="0">
              <a:solidFill>
                <a:srgbClr val="002060"/>
              </a:solidFill>
              <a:latin typeface="Karma" pitchFamily="2" charset="0"/>
              <a:cs typeface="Karma" pitchFamily="2" charset="0"/>
            </a:endParaRPr>
          </a:p>
        </p:txBody>
      </p:sp>
      <p:sp>
        <p:nvSpPr>
          <p:cNvPr id="21" name="Rounded Rectangular Callout 20"/>
          <p:cNvSpPr/>
          <p:nvPr/>
        </p:nvSpPr>
        <p:spPr>
          <a:xfrm>
            <a:off x="323528" y="337220"/>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en-IN" sz="3200" b="1" dirty="0">
                <a:ln>
                  <a:solidFill>
                    <a:srgbClr val="C00000"/>
                  </a:solidFill>
                </a:ln>
                <a:solidFill>
                  <a:srgbClr val="C00000"/>
                </a:solidFill>
                <a:latin typeface="Aparajita" pitchFamily="18" charset="0"/>
                <a:cs typeface="Aparajita" pitchFamily="18" charset="0"/>
              </a:rPr>
              <a:t>1</a:t>
            </a:r>
            <a:endParaRPr lang="en-US" sz="2800" dirty="0">
              <a:ln>
                <a:solidFill>
                  <a:srgbClr val="C00000"/>
                </a:solidFill>
              </a:ln>
              <a:solidFill>
                <a:srgbClr val="C00000"/>
              </a:solidFill>
              <a:latin typeface="Aparajita" pitchFamily="18" charset="0"/>
              <a:cs typeface="Aparajita" pitchFamily="18" charset="0"/>
            </a:endParaRPr>
          </a:p>
        </p:txBody>
      </p:sp>
      <p:pic>
        <p:nvPicPr>
          <p:cNvPr id="1028" name="Picture 4" descr="https://images.news18.com/ibnkhabar/uploads/2023/02/Collage-Maker-28-Feb-2023-11.12-P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1297328"/>
            <a:ext cx="4091906" cy="3688410"/>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95536" y="1337331"/>
            <a:ext cx="4248472" cy="42719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smtClean="0">
                <a:solidFill>
                  <a:srgbClr val="002060"/>
                </a:solidFill>
                <a:latin typeface="Karma" pitchFamily="2" charset="0"/>
                <a:cs typeface="Karma" pitchFamily="2" charset="0"/>
              </a:rPr>
              <a:t>कवि </a:t>
            </a:r>
            <a:r>
              <a:rPr lang="hi-IN" sz="2000" b="1" dirty="0">
                <a:solidFill>
                  <a:srgbClr val="002060"/>
                </a:solidFill>
                <a:latin typeface="Karma" pitchFamily="2" charset="0"/>
                <a:cs typeface="Karma" pitchFamily="2" charset="0"/>
              </a:rPr>
              <a:t>कहता है कि हमें यह जान लेना चाहिए कि मृत्यु का होना निश्चित है, हमें मृत्यु से नहीं डरना चाहिए। कवि कहता है कि हमें कुछ ऐसा करना चाहिए कि लोग हमें मरने के बाद भी याद रखे। जो मनुष्य दूसरों के लिए कुछ भी ना कर सकें, उनका जीना और मरना दोनों बेकार है । मर कर भी वह मनुष्य कभी नहीं मरता जो अपने लिए नहीं दूसरों के लिए जीता है, क्योंकि अपने लिए तो जानवर भी जीते हैं। कवि के अनुसार मनुष्य वही है जो दूसरे मनुष्यों के लिए मरे अर्थात जो मनुष्य दूसरों की चिंता करे वही असली मनुष्य कहलाता है।</a:t>
            </a:r>
          </a:p>
        </p:txBody>
      </p:sp>
      <p:sp>
        <p:nvSpPr>
          <p:cNvPr id="4" name="Rounded Rectangular Callout 3"/>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en-IN" sz="3200" b="1" dirty="0">
                <a:ln>
                  <a:solidFill>
                    <a:srgbClr val="C00000"/>
                  </a:solidFill>
                </a:ln>
                <a:solidFill>
                  <a:srgbClr val="C00000"/>
                </a:solidFill>
                <a:latin typeface="Aparajita" pitchFamily="18" charset="0"/>
                <a:cs typeface="Aparajita" pitchFamily="18" charset="0"/>
              </a:rPr>
              <a:t>1</a:t>
            </a:r>
            <a:endParaRPr lang="en-US" sz="2800" dirty="0">
              <a:ln>
                <a:solidFill>
                  <a:srgbClr val="C00000"/>
                </a:solidFill>
              </a:ln>
              <a:solidFill>
                <a:srgbClr val="C00000"/>
              </a:solidFill>
              <a:latin typeface="Aparajita" pitchFamily="18" charset="0"/>
              <a:cs typeface="Aparajita" pitchFamily="18" charset="0"/>
            </a:endParaRPr>
          </a:p>
        </p:txBody>
      </p:sp>
      <p:pic>
        <p:nvPicPr>
          <p:cNvPr id="5" name="Picture 2" descr="https://static.india.com/wp-content/uploads/2021/09/pjimage-16-1.jpg?impolicy=Medium_Resize&amp;w=1200&amp;h=8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4788024" y="1337331"/>
            <a:ext cx="3997608" cy="2312257"/>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pic>
        <p:nvPicPr>
          <p:cNvPr id="2050" name="Picture 2" descr="https://staticimg.amarujala.com/image/original/2014/10/11/horse-543907aa53ea7_exlst.jpg"/>
          <p:cNvPicPr>
            <a:picLocks noChangeAspect="1" noChangeArrowheads="1"/>
          </p:cNvPicPr>
          <p:nvPr/>
        </p:nvPicPr>
        <p:blipFill rotWithShape="1">
          <a:blip r:embed="rId3">
            <a:extLst>
              <a:ext uri="{28A0092B-C50C-407E-A947-70E740481C1C}">
                <a14:useLocalDpi xmlns:a14="http://schemas.microsoft.com/office/drawing/2010/main" val="0"/>
              </a:ext>
            </a:extLst>
          </a:blip>
          <a:srcRect t="7142" b="30952"/>
          <a:stretch/>
        </p:blipFill>
        <p:spPr bwMode="auto">
          <a:xfrm>
            <a:off x="4788024" y="3721596"/>
            <a:ext cx="4043969" cy="1872208"/>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102213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87824" y="481236"/>
            <a:ext cx="5257800" cy="400110"/>
          </a:xfrm>
          <a:prstGeom prst="rect">
            <a:avLst/>
          </a:prstGeom>
          <a:noFill/>
        </p:spPr>
        <p:txBody>
          <a:bodyPr wrap="square" rtlCol="0">
            <a:spAutoFit/>
          </a:bodyPr>
          <a:lstStyle/>
          <a:p>
            <a:pPr algn="just"/>
            <a:r>
              <a:rPr lang="hi-IN" sz="2000" b="1" dirty="0" smtClean="0">
                <a:solidFill>
                  <a:srgbClr val="C00000"/>
                </a:solidFill>
                <a:latin typeface="Karma" panose="02000000000000000000" pitchFamily="2" charset="0"/>
                <a:cs typeface="Karma" panose="02000000000000000000" pitchFamily="2" charset="0"/>
              </a:rPr>
              <a:t>संकेत :</a:t>
            </a:r>
            <a:r>
              <a:rPr lang="hi-IN" sz="2000" dirty="0">
                <a:latin typeface="Karma" panose="02000000000000000000" pitchFamily="2" charset="0"/>
                <a:cs typeface="Karma" panose="02000000000000000000" pitchFamily="2" charset="0"/>
              </a:rPr>
              <a:t> उसी उदार .............................................लिए मरे</a:t>
            </a:r>
            <a:r>
              <a:rPr lang="hi-IN" sz="2000" dirty="0" smtClean="0">
                <a:latin typeface="Karma" panose="02000000000000000000" pitchFamily="2" charset="0"/>
                <a:cs typeface="Karma" panose="02000000000000000000" pitchFamily="2" charset="0"/>
              </a:rPr>
              <a:t>।।</a:t>
            </a:r>
            <a:endParaRPr lang="hi-IN" sz="2000" dirty="0">
              <a:latin typeface="Karma" panose="02000000000000000000" pitchFamily="2" charset="0"/>
              <a:cs typeface="Karma" panose="02000000000000000000" pitchFamily="2" charset="0"/>
            </a:endParaRPr>
          </a:p>
        </p:txBody>
      </p:sp>
      <p:sp>
        <p:nvSpPr>
          <p:cNvPr id="18" name="Rounded Rectangle 17"/>
          <p:cNvSpPr/>
          <p:nvPr/>
        </p:nvSpPr>
        <p:spPr>
          <a:xfrm>
            <a:off x="323528" y="3601584"/>
            <a:ext cx="4320480" cy="1776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700" b="1" dirty="0">
                <a:solidFill>
                  <a:srgbClr val="002060"/>
                </a:solidFill>
                <a:latin typeface="Karma" pitchFamily="2" charset="0"/>
                <a:cs typeface="Karma" pitchFamily="2" charset="0"/>
              </a:rPr>
              <a:t>उदार – </a:t>
            </a:r>
            <a:r>
              <a:rPr lang="hi-IN" sz="1700" b="1" dirty="0">
                <a:solidFill>
                  <a:srgbClr val="C00000"/>
                </a:solidFill>
                <a:latin typeface="Karma" pitchFamily="2" charset="0"/>
                <a:cs typeface="Karma" pitchFamily="2" charset="0"/>
              </a:rPr>
              <a:t>महान ,</a:t>
            </a:r>
            <a:r>
              <a:rPr lang="hi-IN" sz="1700" b="1" dirty="0" smtClean="0">
                <a:solidFill>
                  <a:srgbClr val="C00000"/>
                </a:solidFill>
                <a:latin typeface="Karma" pitchFamily="2" charset="0"/>
                <a:cs typeface="Karma" pitchFamily="2" charset="0"/>
              </a:rPr>
              <a:t>श्रेष्ठ</a:t>
            </a:r>
            <a:r>
              <a:rPr lang="en-US" sz="1700" b="1" dirty="0" smtClean="0">
                <a:solidFill>
                  <a:srgbClr val="002060"/>
                </a:solidFill>
                <a:latin typeface="Karma" pitchFamily="2" charset="0"/>
                <a:cs typeface="Karma" pitchFamily="2" charset="0"/>
              </a:rPr>
              <a:t>	        </a:t>
            </a:r>
            <a:r>
              <a:rPr lang="hi-IN" sz="1700" b="1" dirty="0" smtClean="0">
                <a:solidFill>
                  <a:srgbClr val="002060"/>
                </a:solidFill>
                <a:latin typeface="Karma" pitchFamily="2" charset="0"/>
                <a:cs typeface="Karma" pitchFamily="2" charset="0"/>
              </a:rPr>
              <a:t>बखानती </a:t>
            </a:r>
            <a:r>
              <a:rPr lang="hi-IN" sz="1700" b="1" dirty="0">
                <a:solidFill>
                  <a:srgbClr val="002060"/>
                </a:solidFill>
                <a:latin typeface="Karma" pitchFamily="2" charset="0"/>
                <a:cs typeface="Karma" pitchFamily="2" charset="0"/>
              </a:rPr>
              <a:t>– </a:t>
            </a:r>
            <a:r>
              <a:rPr lang="hi-IN" sz="1700" b="1" dirty="0">
                <a:solidFill>
                  <a:srgbClr val="C00000"/>
                </a:solidFill>
                <a:latin typeface="Karma" pitchFamily="2" charset="0"/>
                <a:cs typeface="Karma" pitchFamily="2" charset="0"/>
              </a:rPr>
              <a:t>गुण गान करना</a:t>
            </a:r>
          </a:p>
          <a:p>
            <a:r>
              <a:rPr lang="hi-IN" sz="1700" b="1" dirty="0">
                <a:solidFill>
                  <a:srgbClr val="002060"/>
                </a:solidFill>
                <a:latin typeface="Karma" pitchFamily="2" charset="0"/>
                <a:cs typeface="Karma" pitchFamily="2" charset="0"/>
              </a:rPr>
              <a:t>धरा – </a:t>
            </a:r>
            <a:r>
              <a:rPr lang="hi-IN" sz="1700" b="1" dirty="0" smtClean="0">
                <a:solidFill>
                  <a:srgbClr val="C00000"/>
                </a:solidFill>
                <a:latin typeface="Karma" pitchFamily="2" charset="0"/>
                <a:cs typeface="Karma" pitchFamily="2" charset="0"/>
              </a:rPr>
              <a:t>धरती</a:t>
            </a:r>
            <a:r>
              <a:rPr lang="en-US" sz="1700" b="1" dirty="0" smtClean="0">
                <a:solidFill>
                  <a:srgbClr val="002060"/>
                </a:solidFill>
                <a:latin typeface="Karma" pitchFamily="2" charset="0"/>
                <a:cs typeface="Karma" pitchFamily="2" charset="0"/>
              </a:rPr>
              <a:t>	        </a:t>
            </a:r>
            <a:r>
              <a:rPr lang="hi-IN" sz="1700" b="1" dirty="0" smtClean="0">
                <a:solidFill>
                  <a:srgbClr val="002060"/>
                </a:solidFill>
                <a:latin typeface="Karma" pitchFamily="2" charset="0"/>
                <a:cs typeface="Karma" pitchFamily="2" charset="0"/>
              </a:rPr>
              <a:t>कृतघ्न </a:t>
            </a:r>
            <a:r>
              <a:rPr lang="hi-IN" sz="1700" b="1" dirty="0">
                <a:solidFill>
                  <a:srgbClr val="002060"/>
                </a:solidFill>
                <a:latin typeface="Karma" pitchFamily="2" charset="0"/>
                <a:cs typeface="Karma" pitchFamily="2" charset="0"/>
              </a:rPr>
              <a:t>– </a:t>
            </a:r>
            <a:r>
              <a:rPr lang="hi-IN" sz="1700" b="1" dirty="0">
                <a:solidFill>
                  <a:srgbClr val="C00000"/>
                </a:solidFill>
                <a:latin typeface="Karma" pitchFamily="2" charset="0"/>
                <a:cs typeface="Karma" pitchFamily="2" charset="0"/>
              </a:rPr>
              <a:t>ऋणी , आभारी</a:t>
            </a:r>
          </a:p>
          <a:p>
            <a:r>
              <a:rPr lang="hi-IN" sz="1700" b="1" dirty="0">
                <a:solidFill>
                  <a:srgbClr val="002060"/>
                </a:solidFill>
                <a:latin typeface="Karma" pitchFamily="2" charset="0"/>
                <a:cs typeface="Karma" pitchFamily="2" charset="0"/>
              </a:rPr>
              <a:t>सजीव – </a:t>
            </a:r>
            <a:r>
              <a:rPr lang="hi-IN" sz="1700" b="1" dirty="0" smtClean="0">
                <a:solidFill>
                  <a:srgbClr val="C00000"/>
                </a:solidFill>
                <a:latin typeface="Karma" pitchFamily="2" charset="0"/>
                <a:cs typeface="Karma" pitchFamily="2" charset="0"/>
              </a:rPr>
              <a:t>जीवित</a:t>
            </a:r>
            <a:r>
              <a:rPr lang="en-US" sz="1700" b="1" dirty="0" smtClean="0">
                <a:solidFill>
                  <a:srgbClr val="002060"/>
                </a:solidFill>
                <a:latin typeface="Karma" pitchFamily="2" charset="0"/>
                <a:cs typeface="Karma" pitchFamily="2" charset="0"/>
              </a:rPr>
              <a:t>	        </a:t>
            </a:r>
            <a:r>
              <a:rPr lang="hi-IN" sz="1700" b="1" dirty="0" smtClean="0">
                <a:solidFill>
                  <a:srgbClr val="002060"/>
                </a:solidFill>
                <a:latin typeface="Karma" pitchFamily="2" charset="0"/>
                <a:cs typeface="Karma" pitchFamily="2" charset="0"/>
              </a:rPr>
              <a:t>कूजती </a:t>
            </a:r>
            <a:r>
              <a:rPr lang="hi-IN" sz="1700" b="1" dirty="0">
                <a:solidFill>
                  <a:srgbClr val="002060"/>
                </a:solidFill>
                <a:latin typeface="Karma" pitchFamily="2" charset="0"/>
                <a:cs typeface="Karma" pitchFamily="2" charset="0"/>
              </a:rPr>
              <a:t>– </a:t>
            </a:r>
            <a:r>
              <a:rPr lang="hi-IN" sz="1700" b="1" dirty="0">
                <a:solidFill>
                  <a:srgbClr val="C00000"/>
                </a:solidFill>
                <a:latin typeface="Karma" pitchFamily="2" charset="0"/>
                <a:cs typeface="Karma" pitchFamily="2" charset="0"/>
              </a:rPr>
              <a:t>करना</a:t>
            </a:r>
          </a:p>
          <a:p>
            <a:r>
              <a:rPr lang="hi-IN" sz="1700" b="1" dirty="0">
                <a:solidFill>
                  <a:srgbClr val="002060"/>
                </a:solidFill>
                <a:latin typeface="Karma" pitchFamily="2" charset="0"/>
                <a:cs typeface="Karma" pitchFamily="2" charset="0"/>
              </a:rPr>
              <a:t>अखण्ड – </a:t>
            </a:r>
            <a:r>
              <a:rPr lang="hi-IN" sz="1700" b="1" dirty="0">
                <a:solidFill>
                  <a:srgbClr val="C00000"/>
                </a:solidFill>
                <a:latin typeface="Karma" pitchFamily="2" charset="0"/>
                <a:cs typeface="Karma" pitchFamily="2" charset="0"/>
              </a:rPr>
              <a:t>जिसके टुकड़े न </a:t>
            </a:r>
            <a:endParaRPr lang="en-US" sz="1700" b="1" dirty="0" smtClean="0">
              <a:solidFill>
                <a:srgbClr val="C00000"/>
              </a:solidFill>
              <a:latin typeface="Karma" pitchFamily="2" charset="0"/>
              <a:cs typeface="Karma" pitchFamily="2" charset="0"/>
            </a:endParaRPr>
          </a:p>
          <a:p>
            <a:r>
              <a:rPr lang="en-US" sz="1700" b="1" dirty="0">
                <a:solidFill>
                  <a:srgbClr val="C00000"/>
                </a:solidFill>
                <a:latin typeface="Karma" pitchFamily="2" charset="0"/>
                <a:cs typeface="Karma" pitchFamily="2" charset="0"/>
              </a:rPr>
              <a:t>	</a:t>
            </a:r>
            <a:r>
              <a:rPr lang="hi-IN" sz="1700" b="1" dirty="0" smtClean="0">
                <a:solidFill>
                  <a:srgbClr val="C00000"/>
                </a:solidFill>
                <a:latin typeface="Karma" pitchFamily="2" charset="0"/>
                <a:cs typeface="Karma" pitchFamily="2" charset="0"/>
              </a:rPr>
              <a:t>किए </a:t>
            </a:r>
            <a:r>
              <a:rPr lang="hi-IN" sz="1700" b="1" dirty="0">
                <a:solidFill>
                  <a:srgbClr val="C00000"/>
                </a:solidFill>
                <a:latin typeface="Karma" pitchFamily="2" charset="0"/>
                <a:cs typeface="Karma" pitchFamily="2" charset="0"/>
              </a:rPr>
              <a:t>जा सकें</a:t>
            </a:r>
          </a:p>
          <a:p>
            <a:r>
              <a:rPr lang="hi-IN" sz="1700" b="1" dirty="0">
                <a:solidFill>
                  <a:srgbClr val="002060"/>
                </a:solidFill>
                <a:latin typeface="Karma" pitchFamily="2" charset="0"/>
                <a:cs typeface="Karma" pitchFamily="2" charset="0"/>
              </a:rPr>
              <a:t>असीम – </a:t>
            </a:r>
            <a:r>
              <a:rPr lang="hi-IN" sz="1700" b="1" dirty="0">
                <a:solidFill>
                  <a:srgbClr val="C00000"/>
                </a:solidFill>
                <a:latin typeface="Karma" pitchFamily="2" charset="0"/>
                <a:cs typeface="Karma" pitchFamily="2" charset="0"/>
              </a:rPr>
              <a:t>पूरा</a:t>
            </a:r>
          </a:p>
        </p:txBody>
      </p:sp>
      <p:sp>
        <p:nvSpPr>
          <p:cNvPr id="20" name="Rounded Rectangle 19"/>
          <p:cNvSpPr/>
          <p:nvPr/>
        </p:nvSpPr>
        <p:spPr>
          <a:xfrm>
            <a:off x="323528" y="1297328"/>
            <a:ext cx="4320480" cy="220824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उसी उदार की कथा सरस्वती बखानती,</a:t>
            </a:r>
          </a:p>
          <a:p>
            <a:r>
              <a:rPr lang="hi-IN" sz="2000" b="1" dirty="0">
                <a:solidFill>
                  <a:srgbClr val="002060"/>
                </a:solidFill>
                <a:latin typeface="Karma" pitchFamily="2" charset="0"/>
                <a:cs typeface="Karma" pitchFamily="2" charset="0"/>
              </a:rPr>
              <a:t>उसी उदार से धरा कृतार्थ भाव मानती।</a:t>
            </a:r>
          </a:p>
          <a:p>
            <a:r>
              <a:rPr lang="hi-IN" sz="2000" b="1" dirty="0">
                <a:solidFill>
                  <a:srgbClr val="002060"/>
                </a:solidFill>
                <a:latin typeface="Karma" pitchFamily="2" charset="0"/>
                <a:cs typeface="Karma" pitchFamily="2" charset="0"/>
              </a:rPr>
              <a:t>उसी उदार की सदा सजीव कीर्ति कूजती;</a:t>
            </a:r>
          </a:p>
          <a:p>
            <a:r>
              <a:rPr lang="hi-IN" sz="2000" b="1" dirty="0">
                <a:solidFill>
                  <a:srgbClr val="002060"/>
                </a:solidFill>
                <a:latin typeface="Karma" pitchFamily="2" charset="0"/>
                <a:cs typeface="Karma" pitchFamily="2" charset="0"/>
              </a:rPr>
              <a:t>तथा उसी उदार को समस्त सृष्टि पूजती।</a:t>
            </a:r>
          </a:p>
          <a:p>
            <a:r>
              <a:rPr lang="hi-IN" sz="2000" b="1" dirty="0">
                <a:solidFill>
                  <a:srgbClr val="002060"/>
                </a:solidFill>
                <a:latin typeface="Karma" pitchFamily="2" charset="0"/>
                <a:cs typeface="Karma" pitchFamily="2" charset="0"/>
              </a:rPr>
              <a:t>अखंड आत्म भाव जो असीम विश्व में भरे,</a:t>
            </a:r>
          </a:p>
          <a:p>
            <a:r>
              <a:rPr lang="hi-IN" sz="2000" b="1" dirty="0">
                <a:solidFill>
                  <a:srgbClr val="002060"/>
                </a:solidFill>
                <a:latin typeface="Karma" pitchFamily="2" charset="0"/>
                <a:cs typeface="Karma" pitchFamily="2" charset="0"/>
              </a:rPr>
              <a:t>वही मनुष्य है कि जो मनुष्य के लिए मरे।।</a:t>
            </a:r>
            <a:endParaRPr lang="en-US" sz="2000" b="1" dirty="0">
              <a:solidFill>
                <a:srgbClr val="002060"/>
              </a:solidFill>
              <a:latin typeface="Karma" pitchFamily="2" charset="0"/>
              <a:cs typeface="Karma" pitchFamily="2" charset="0"/>
            </a:endParaRPr>
          </a:p>
        </p:txBody>
      </p:sp>
      <p:sp>
        <p:nvSpPr>
          <p:cNvPr id="21" name="Rounded Rectangular Callout 20"/>
          <p:cNvSpPr/>
          <p:nvPr/>
        </p:nvSpPr>
        <p:spPr>
          <a:xfrm>
            <a:off x="323528" y="337220"/>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2</a:t>
            </a:r>
            <a:endParaRPr lang="en-US" sz="2800" dirty="0">
              <a:ln>
                <a:solidFill>
                  <a:srgbClr val="C00000"/>
                </a:solidFill>
              </a:ln>
              <a:solidFill>
                <a:srgbClr val="C00000"/>
              </a:solidFill>
              <a:latin typeface="Aparajita" pitchFamily="18" charset="0"/>
              <a:cs typeface="Aparajita" pitchFamily="18" charset="0"/>
            </a:endParaRPr>
          </a:p>
        </p:txBody>
      </p:sp>
      <p:pic>
        <p:nvPicPr>
          <p:cNvPr id="4098" name="Picture 2" descr="https://akm-img-a-in.tosshub.com/aajtak/images/story/201412/books-650_121114020946.jpg?size=1280:7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297328"/>
            <a:ext cx="4035173" cy="4080452"/>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20536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95536" y="1337331"/>
            <a:ext cx="4248472" cy="42719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smtClean="0">
                <a:solidFill>
                  <a:srgbClr val="002060"/>
                </a:solidFill>
                <a:latin typeface="Karma" pitchFamily="2" charset="0"/>
                <a:cs typeface="Karma" pitchFamily="2" charset="0"/>
              </a:rPr>
              <a:t>कवि </a:t>
            </a:r>
            <a:r>
              <a:rPr lang="hi-IN" sz="2000" b="1" dirty="0">
                <a:solidFill>
                  <a:srgbClr val="002060"/>
                </a:solidFill>
                <a:latin typeface="Karma" pitchFamily="2" charset="0"/>
                <a:cs typeface="Karma" pitchFamily="2" charset="0"/>
              </a:rPr>
              <a:t>कहता है कि जो मनुष्य अपने पूरे जीवन में दूसरों की चिंता करता है उस महान व्यक्ति की कथा का गुण गान सरस्वती अर्थात पुस्तकों में किया जाता है। पूरी धरती उस महान व्यक्ति की आभारी रहती है। उस व्यक्ति की बातचीत हमेशा जीवित व्यक्ति की तरह की जाती है और पूरी सृष्टि उसकी पूजा करती है। कवि कहता है कि जो व्यक्ति पुरे संसार को अखण्ड भाव और भाईचारे की भावना में बाँधता है वह व्यक्ति सही मायने में मनुष्य कहलाने योग्य होता है।</a:t>
            </a:r>
          </a:p>
        </p:txBody>
      </p:sp>
      <p:sp>
        <p:nvSpPr>
          <p:cNvPr id="4" name="Rounded Rectangular Callout 3"/>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2</a:t>
            </a:r>
            <a:endParaRPr lang="en-US" sz="2800" dirty="0">
              <a:ln>
                <a:solidFill>
                  <a:srgbClr val="C00000"/>
                </a:solidFill>
              </a:ln>
              <a:solidFill>
                <a:srgbClr val="C00000"/>
              </a:solidFill>
              <a:latin typeface="Aparajita" pitchFamily="18" charset="0"/>
              <a:cs typeface="Aparajita" pitchFamily="18" charset="0"/>
            </a:endParaRPr>
          </a:p>
        </p:txBody>
      </p:sp>
      <p:pic>
        <p:nvPicPr>
          <p:cNvPr id="3074" name="Picture 2" descr="Deepak Jangra - Bhaichara | Deeze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110" b="16921"/>
          <a:stretch/>
        </p:blipFill>
        <p:spPr bwMode="auto">
          <a:xfrm>
            <a:off x="4788024" y="1337455"/>
            <a:ext cx="4061948" cy="3045200"/>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713416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99792" y="-166836"/>
            <a:ext cx="3312368" cy="864096"/>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hi-IN" sz="18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Karma" panose="02000000000000000000" pitchFamily="2" charset="0"/>
                <a:cs typeface="Karma" panose="02000000000000000000" pitchFamily="2" charset="0"/>
              </a:rPr>
              <a:t> </a:t>
            </a:r>
            <a:endParaRPr lang="hi-IN" sz="4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Karma" panose="02000000000000000000" pitchFamily="2" charset="0"/>
              <a:cs typeface="Karma" panose="02000000000000000000" pitchFamily="2" charset="0"/>
            </a:endParaRPr>
          </a:p>
          <a:p>
            <a:pPr algn="ctr"/>
            <a:r>
              <a:rPr lang="hi-IN" sz="4000" b="1" dirty="0" smtClean="0">
                <a:ln w="10160">
                  <a:solidFill>
                    <a:schemeClr val="accent5"/>
                  </a:solidFill>
                  <a:prstDash val="solid"/>
                </a:ln>
                <a:solidFill>
                  <a:schemeClr val="bg2">
                    <a:lumMod val="75000"/>
                  </a:schemeClr>
                </a:solidFill>
                <a:effectLst>
                  <a:outerShdw blurRad="38100" dist="22860" dir="5400000" algn="tl" rotWithShape="0">
                    <a:srgbClr val="000000">
                      <a:alpha val="30000"/>
                    </a:srgbClr>
                  </a:outerShdw>
                </a:effectLst>
                <a:latin typeface="Karma" panose="02000000000000000000" pitchFamily="2" charset="0"/>
                <a:cs typeface="Karma" panose="02000000000000000000" pitchFamily="2" charset="0"/>
              </a:rPr>
              <a:t>अभ्यास प्रश्न</a:t>
            </a:r>
            <a:endParaRPr lang="en-IN" sz="4000" b="1" dirty="0">
              <a:ln w="10160">
                <a:solidFill>
                  <a:schemeClr val="accent5"/>
                </a:solidFill>
                <a:prstDash val="solid"/>
              </a:ln>
              <a:solidFill>
                <a:schemeClr val="bg2">
                  <a:lumMod val="75000"/>
                </a:schemeClr>
              </a:solidFill>
              <a:effectLst>
                <a:outerShdw blurRad="38100" dist="22860" dir="5400000" algn="tl" rotWithShape="0">
                  <a:srgbClr val="000000">
                    <a:alpha val="30000"/>
                  </a:srgbClr>
                </a:outerShdw>
              </a:effectLst>
              <a:latin typeface="Karma" panose="02000000000000000000" pitchFamily="2" charset="0"/>
              <a:cs typeface="Karma" panose="02000000000000000000" pitchFamily="2" charset="0"/>
            </a:endParaRPr>
          </a:p>
        </p:txBody>
      </p:sp>
      <p:sp>
        <p:nvSpPr>
          <p:cNvPr id="3" name="Rectangle 2"/>
          <p:cNvSpPr/>
          <p:nvPr/>
        </p:nvSpPr>
        <p:spPr>
          <a:xfrm>
            <a:off x="971599" y="913284"/>
            <a:ext cx="7100603" cy="3477875"/>
          </a:xfrm>
          <a:prstGeom prst="rect">
            <a:avLst/>
          </a:prstGeom>
        </p:spPr>
        <p:txBody>
          <a:bodyPr wrap="square">
            <a:spAutoFit/>
          </a:bodyPr>
          <a:lstStyle/>
          <a:p>
            <a:pPr marL="342900" indent="-342900">
              <a:buFont typeface="+mj-lt"/>
              <a:buAutoNum type="arabicPeriod"/>
            </a:pPr>
            <a:r>
              <a:rPr lang="hi-IN" sz="2000" b="1" dirty="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rPr>
              <a:t>‘मनुष्यता’ कविता में कवि ने वास्तविक सामर्थ्यवान किसे कहा है और क्यों </a:t>
            </a:r>
            <a:r>
              <a:rPr lang="hi-IN" sz="2000" b="1" dirty="0" smtClean="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rPr>
              <a:t>?</a:t>
            </a:r>
            <a:endParaRPr lang="en-IN" sz="2000" b="1" dirty="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endParaRPr>
          </a:p>
          <a:p>
            <a:pPr marL="457200" indent="-457200">
              <a:buFont typeface="+mj-lt"/>
              <a:buAutoNum type="arabicPeriod"/>
            </a:pPr>
            <a:endParaRPr lang="en-IN" sz="2000" b="1" dirty="0" smtClean="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endParaRPr>
          </a:p>
          <a:p>
            <a:pPr marL="342900" indent="-342900">
              <a:buFont typeface="+mj-lt"/>
              <a:buAutoNum type="arabicPeriod"/>
            </a:pPr>
            <a:r>
              <a:rPr lang="hi-IN" sz="2000" b="1" dirty="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rPr>
              <a:t> ‘मनुष्यता’ कविता के आधार पर लिखिए कि मृत्यु को सुमृत्यु कब माना जाता है </a:t>
            </a:r>
            <a:r>
              <a:rPr lang="hi-IN" sz="2000" b="1" dirty="0" smtClean="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rPr>
              <a:t>?</a:t>
            </a:r>
            <a:endParaRPr lang="en-IN" sz="2000" b="1" dirty="0" smtClean="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endParaRPr>
          </a:p>
          <a:p>
            <a:pPr marL="342900" indent="-342900">
              <a:buFont typeface="+mj-lt"/>
              <a:buAutoNum type="arabicPeriod"/>
            </a:pPr>
            <a:endParaRPr lang="en-IN" sz="2000" b="1" dirty="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endParaRPr>
          </a:p>
          <a:p>
            <a:pPr marL="342900" indent="-342900">
              <a:buFont typeface="+mj-lt"/>
              <a:buAutoNum type="arabicPeriod"/>
            </a:pPr>
            <a:r>
              <a:rPr lang="hi-IN" sz="2000" b="1" dirty="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rPr>
              <a:t>‘मनुष्यता’ कविता में किस तरह के जीवन को व्यर्थ कहा गया है और क्यों </a:t>
            </a:r>
            <a:r>
              <a:rPr lang="hi-IN" sz="2000" b="1" dirty="0" smtClean="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rPr>
              <a:t>?</a:t>
            </a:r>
            <a:endParaRPr lang="en-IN" sz="2000" b="1" dirty="0" smtClean="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endParaRPr>
          </a:p>
          <a:p>
            <a:pPr marL="342900" indent="-342900">
              <a:buFont typeface="+mj-lt"/>
              <a:buAutoNum type="arabicPeriod"/>
            </a:pPr>
            <a:endParaRPr lang="en-IN" sz="2000" b="1" dirty="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endParaRPr>
          </a:p>
          <a:p>
            <a:pPr marL="342900" indent="-342900">
              <a:buFont typeface="+mj-lt"/>
              <a:buAutoNum type="arabicPeriod"/>
            </a:pPr>
            <a:r>
              <a:rPr lang="hi-IN" sz="2000" b="1" dirty="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rPr>
              <a:t>‘मनुष्यता’ कविता में ‘विचार लो कि मर्त्य हो’ कहकर कवि पाठकों को क्या संदेश देना चाहता है ?</a:t>
            </a:r>
            <a:endParaRPr lang="en-IN" sz="2000" b="1" dirty="0">
              <a:solidFill>
                <a:srgbClr val="FFFF00"/>
              </a:solidFill>
              <a:effectLst>
                <a:outerShdw blurRad="38100" dist="38100" dir="2700000" algn="tl">
                  <a:srgbClr val="000000">
                    <a:alpha val="43137"/>
                  </a:srgbClr>
                </a:outerShdw>
              </a:effectLst>
              <a:latin typeface="Karma" panose="02000000000000000000" pitchFamily="2" charset="0"/>
              <a:cs typeface="Karma" panose="02000000000000000000" pitchFamily="2" charset="0"/>
            </a:endParaRPr>
          </a:p>
        </p:txBody>
      </p:sp>
    </p:spTree>
    <p:extLst>
      <p:ext uri="{BB962C8B-B14F-4D97-AF65-F5344CB8AC3E}">
        <p14:creationId xmlns:p14="http://schemas.microsoft.com/office/powerpoint/2010/main" val="100070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87824" y="481236"/>
            <a:ext cx="5257800" cy="400110"/>
          </a:xfrm>
          <a:prstGeom prst="rect">
            <a:avLst/>
          </a:prstGeom>
          <a:noFill/>
        </p:spPr>
        <p:txBody>
          <a:bodyPr wrap="square" rtlCol="0">
            <a:spAutoFit/>
          </a:bodyPr>
          <a:lstStyle/>
          <a:p>
            <a:pPr algn="just"/>
            <a:r>
              <a:rPr lang="hi-IN" sz="2000" b="1" dirty="0" smtClean="0">
                <a:solidFill>
                  <a:srgbClr val="C00000"/>
                </a:solidFill>
                <a:latin typeface="Karma" panose="02000000000000000000" pitchFamily="2" charset="0"/>
                <a:cs typeface="Karma" panose="02000000000000000000" pitchFamily="2" charset="0"/>
              </a:rPr>
              <a:t>संकेत :</a:t>
            </a:r>
            <a:r>
              <a:rPr lang="hi-IN" sz="2000" dirty="0">
                <a:latin typeface="Karma" panose="02000000000000000000" pitchFamily="2" charset="0"/>
                <a:cs typeface="Karma" panose="02000000000000000000" pitchFamily="2" charset="0"/>
              </a:rPr>
              <a:t> क्षुधार्त रतिदेव ..............................................लिए मरे।।</a:t>
            </a:r>
          </a:p>
        </p:txBody>
      </p:sp>
      <p:sp>
        <p:nvSpPr>
          <p:cNvPr id="18" name="Rounded Rectangle 17"/>
          <p:cNvSpPr/>
          <p:nvPr/>
        </p:nvSpPr>
        <p:spPr>
          <a:xfrm>
            <a:off x="323528" y="3601584"/>
            <a:ext cx="4320480" cy="1776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1700" b="1" dirty="0">
                <a:solidFill>
                  <a:srgbClr val="002060"/>
                </a:solidFill>
                <a:latin typeface="Karma" pitchFamily="2" charset="0"/>
                <a:cs typeface="Karma" pitchFamily="2" charset="0"/>
              </a:rPr>
              <a:t>क्षुधार्त – </a:t>
            </a:r>
            <a:r>
              <a:rPr lang="hi-IN" sz="1700" b="1" dirty="0">
                <a:solidFill>
                  <a:srgbClr val="C00000"/>
                </a:solidFill>
                <a:latin typeface="Karma" pitchFamily="2" charset="0"/>
                <a:cs typeface="Karma" pitchFamily="2" charset="0"/>
              </a:rPr>
              <a:t>भूख से परेशान</a:t>
            </a:r>
          </a:p>
          <a:p>
            <a:r>
              <a:rPr lang="hi-IN" sz="1700" b="1" dirty="0">
                <a:solidFill>
                  <a:srgbClr val="002060"/>
                </a:solidFill>
                <a:latin typeface="Karma" pitchFamily="2" charset="0"/>
                <a:cs typeface="Karma" pitchFamily="2" charset="0"/>
              </a:rPr>
              <a:t>करस्थ – हाथ </a:t>
            </a:r>
            <a:r>
              <a:rPr lang="hi-IN" sz="1700" b="1" dirty="0" smtClean="0">
                <a:solidFill>
                  <a:srgbClr val="002060"/>
                </a:solidFill>
                <a:latin typeface="Karma" pitchFamily="2" charset="0"/>
                <a:cs typeface="Karma" pitchFamily="2" charset="0"/>
              </a:rPr>
              <a:t>की</a:t>
            </a:r>
            <a:r>
              <a:rPr lang="en-US" sz="1700" b="1" dirty="0" smtClean="0">
                <a:solidFill>
                  <a:srgbClr val="002060"/>
                </a:solidFill>
                <a:latin typeface="Karma" pitchFamily="2" charset="0"/>
                <a:cs typeface="Karma" pitchFamily="2" charset="0"/>
              </a:rPr>
              <a:t>	</a:t>
            </a:r>
            <a:r>
              <a:rPr lang="hi-IN" sz="1700" b="1" dirty="0" smtClean="0">
                <a:solidFill>
                  <a:srgbClr val="002060"/>
                </a:solidFill>
                <a:latin typeface="Karma" pitchFamily="2" charset="0"/>
                <a:cs typeface="Karma" pitchFamily="2" charset="0"/>
              </a:rPr>
              <a:t>परार्थ </a:t>
            </a:r>
            <a:r>
              <a:rPr lang="hi-IN" sz="1700" b="1" dirty="0">
                <a:solidFill>
                  <a:srgbClr val="002060"/>
                </a:solidFill>
                <a:latin typeface="Karma" pitchFamily="2" charset="0"/>
                <a:cs typeface="Karma" pitchFamily="2" charset="0"/>
              </a:rPr>
              <a:t>– </a:t>
            </a:r>
            <a:r>
              <a:rPr lang="hi-IN" sz="1700" b="1" dirty="0">
                <a:solidFill>
                  <a:srgbClr val="C00000"/>
                </a:solidFill>
                <a:latin typeface="Karma" pitchFamily="2" charset="0"/>
                <a:cs typeface="Karma" pitchFamily="2" charset="0"/>
              </a:rPr>
              <a:t>पूरा</a:t>
            </a:r>
          </a:p>
          <a:p>
            <a:r>
              <a:rPr lang="hi-IN" sz="1700" b="1" dirty="0">
                <a:solidFill>
                  <a:srgbClr val="002060"/>
                </a:solidFill>
                <a:latin typeface="Karma" pitchFamily="2" charset="0"/>
                <a:cs typeface="Karma" pitchFamily="2" charset="0"/>
              </a:rPr>
              <a:t>अस्थिजाल – </a:t>
            </a:r>
            <a:r>
              <a:rPr lang="hi-IN" sz="1700" b="1" dirty="0">
                <a:solidFill>
                  <a:srgbClr val="C00000"/>
                </a:solidFill>
                <a:latin typeface="Karma" pitchFamily="2" charset="0"/>
                <a:cs typeface="Karma" pitchFamily="2" charset="0"/>
              </a:rPr>
              <a:t>हड्डियों का समूह</a:t>
            </a:r>
          </a:p>
          <a:p>
            <a:r>
              <a:rPr lang="hi-IN" sz="1700" b="1" dirty="0">
                <a:solidFill>
                  <a:srgbClr val="002060"/>
                </a:solidFill>
                <a:latin typeface="Karma" pitchFamily="2" charset="0"/>
                <a:cs typeface="Karma" pitchFamily="2" charset="0"/>
              </a:rPr>
              <a:t>उशीनर क्षितीश – </a:t>
            </a:r>
            <a:r>
              <a:rPr lang="hi-IN" sz="1700" b="1" dirty="0">
                <a:solidFill>
                  <a:srgbClr val="C00000"/>
                </a:solidFill>
                <a:latin typeface="Karma" pitchFamily="2" charset="0"/>
                <a:cs typeface="Karma" pitchFamily="2" charset="0"/>
              </a:rPr>
              <a:t>उशीनर देश के राजा शिबि</a:t>
            </a:r>
          </a:p>
          <a:p>
            <a:r>
              <a:rPr lang="hi-IN" sz="1700" b="1" dirty="0">
                <a:solidFill>
                  <a:srgbClr val="002060"/>
                </a:solidFill>
                <a:latin typeface="Karma" pitchFamily="2" charset="0"/>
                <a:cs typeface="Karma" pitchFamily="2" charset="0"/>
              </a:rPr>
              <a:t>सहर्ष – </a:t>
            </a:r>
            <a:r>
              <a:rPr lang="hi-IN" sz="1700" b="1" dirty="0">
                <a:solidFill>
                  <a:srgbClr val="C00000"/>
                </a:solidFill>
                <a:latin typeface="Karma" pitchFamily="2" charset="0"/>
                <a:cs typeface="Karma" pitchFamily="2" charset="0"/>
              </a:rPr>
              <a:t>ख़ुशी से</a:t>
            </a:r>
          </a:p>
          <a:p>
            <a:r>
              <a:rPr lang="hi-IN" sz="1700" b="1" dirty="0">
                <a:solidFill>
                  <a:srgbClr val="002060"/>
                </a:solidFill>
                <a:latin typeface="Karma" pitchFamily="2" charset="0"/>
                <a:cs typeface="Karma" pitchFamily="2" charset="0"/>
              </a:rPr>
              <a:t>शरीर चर्म – </a:t>
            </a:r>
            <a:r>
              <a:rPr lang="hi-IN" sz="1700" b="1" dirty="0">
                <a:solidFill>
                  <a:srgbClr val="C00000"/>
                </a:solidFill>
                <a:latin typeface="Karma" pitchFamily="2" charset="0"/>
                <a:cs typeface="Karma" pitchFamily="2" charset="0"/>
              </a:rPr>
              <a:t>शरीर का कवच</a:t>
            </a:r>
          </a:p>
        </p:txBody>
      </p:sp>
      <p:sp>
        <p:nvSpPr>
          <p:cNvPr id="20" name="Rounded Rectangle 19"/>
          <p:cNvSpPr/>
          <p:nvPr/>
        </p:nvSpPr>
        <p:spPr>
          <a:xfrm>
            <a:off x="323528" y="1297328"/>
            <a:ext cx="4320480" cy="220824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क्षुधार्त रंतिदेव ने दिया करस्थ थाल भी,</a:t>
            </a:r>
          </a:p>
          <a:p>
            <a:r>
              <a:rPr lang="hi-IN" sz="2000" b="1" dirty="0">
                <a:solidFill>
                  <a:srgbClr val="002060"/>
                </a:solidFill>
                <a:latin typeface="Karma" pitchFamily="2" charset="0"/>
                <a:cs typeface="Karma" pitchFamily="2" charset="0"/>
              </a:rPr>
              <a:t>तथा दधीचि ने दिया परार्थ अस्थिजाल भी।</a:t>
            </a:r>
          </a:p>
          <a:p>
            <a:r>
              <a:rPr lang="hi-IN" sz="2000" b="1" dirty="0">
                <a:solidFill>
                  <a:srgbClr val="002060"/>
                </a:solidFill>
                <a:latin typeface="Karma" pitchFamily="2" charset="0"/>
                <a:cs typeface="Karma" pitchFamily="2" charset="0"/>
              </a:rPr>
              <a:t>उशीनर क्षितीश ने स्वमांस दान भी किया,</a:t>
            </a:r>
          </a:p>
          <a:p>
            <a:r>
              <a:rPr lang="hi-IN" sz="2000" b="1" dirty="0">
                <a:solidFill>
                  <a:srgbClr val="002060"/>
                </a:solidFill>
                <a:latin typeface="Karma" pitchFamily="2" charset="0"/>
                <a:cs typeface="Karma" pitchFamily="2" charset="0"/>
              </a:rPr>
              <a:t>सहर्ष वीर कर्ण ने शरीर-चर्म भी दिया।</a:t>
            </a:r>
          </a:p>
          <a:p>
            <a:r>
              <a:rPr lang="hi-IN" sz="2000" b="1" dirty="0">
                <a:solidFill>
                  <a:srgbClr val="002060"/>
                </a:solidFill>
                <a:latin typeface="Karma" pitchFamily="2" charset="0"/>
                <a:cs typeface="Karma" pitchFamily="2" charset="0"/>
              </a:rPr>
              <a:t>अनित्य देह के  लिए अनादि जीव क्या डरे?</a:t>
            </a:r>
          </a:p>
          <a:p>
            <a:r>
              <a:rPr lang="hi-IN" sz="2000" b="1" dirty="0">
                <a:solidFill>
                  <a:srgbClr val="002060"/>
                </a:solidFill>
                <a:latin typeface="Karma" pitchFamily="2" charset="0"/>
                <a:cs typeface="Karma" pitchFamily="2" charset="0"/>
              </a:rPr>
              <a:t>वही मनुष्य है कि जो मनुष्य के  लिए मरे।।</a:t>
            </a:r>
            <a:endParaRPr lang="en-US" sz="2000" b="1" dirty="0">
              <a:solidFill>
                <a:srgbClr val="002060"/>
              </a:solidFill>
              <a:latin typeface="Karma" pitchFamily="2" charset="0"/>
              <a:cs typeface="Karma" pitchFamily="2" charset="0"/>
            </a:endParaRPr>
          </a:p>
        </p:txBody>
      </p:sp>
      <p:sp>
        <p:nvSpPr>
          <p:cNvPr id="21" name="Rounded Rectangular Callout 20"/>
          <p:cNvSpPr/>
          <p:nvPr/>
        </p:nvSpPr>
        <p:spPr>
          <a:xfrm>
            <a:off x="323528" y="337220"/>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3</a:t>
            </a:r>
            <a:endParaRPr lang="en-US" sz="2800" dirty="0">
              <a:ln>
                <a:solidFill>
                  <a:srgbClr val="C00000"/>
                </a:solidFill>
              </a:ln>
              <a:solidFill>
                <a:srgbClr val="C00000"/>
              </a:solidFill>
              <a:latin typeface="Aparajita" pitchFamily="18" charset="0"/>
              <a:cs typeface="Aparajita" pitchFamily="18" charset="0"/>
            </a:endParaRPr>
          </a:p>
        </p:txBody>
      </p:sp>
      <p:pic>
        <p:nvPicPr>
          <p:cNvPr id="5122" name="Picture 2" descr="https://shaligram.com/product-img/Maharishi%20dadhaichi-OPS-8-15-Zoo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297328"/>
            <a:ext cx="4104456" cy="2729463"/>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390431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ck to School 16x9">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पाठ-5 तोप [तोप - वीरेन डंगवाल]</Template>
  <TotalTime>1327</TotalTime>
  <Words>2783</Words>
  <Application>Microsoft Office PowerPoint</Application>
  <PresentationFormat>On-screen Show (16:10)</PresentationFormat>
  <Paragraphs>186</Paragraphs>
  <Slides>25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Aparajita</vt:lpstr>
      <vt:lpstr>Arial</vt:lpstr>
      <vt:lpstr>Bell MT</vt:lpstr>
      <vt:lpstr>Bookman Old Style</vt:lpstr>
      <vt:lpstr>Cambria</vt:lpstr>
      <vt:lpstr>Cooper Black</vt:lpstr>
      <vt:lpstr>Georgia</vt:lpstr>
      <vt:lpstr>Karma</vt:lpstr>
      <vt:lpstr>Mangal</vt:lpstr>
      <vt:lpstr>Times New Roman</vt:lpstr>
      <vt:lpstr>Back to School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Mr.Redax</dc:creator>
  <cp:lastModifiedBy>Redax Yadav</cp:lastModifiedBy>
  <cp:revision>193</cp:revision>
  <dcterms:created xsi:type="dcterms:W3CDTF">2022-11-23T11:46:31Z</dcterms:created>
  <dcterms:modified xsi:type="dcterms:W3CDTF">2025-07-08T04:39:59Z</dcterms:modified>
</cp:coreProperties>
</file>