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7"/>
  </p:notesMasterIdLst>
  <p:sldIdLst>
    <p:sldId id="530" r:id="rId5"/>
    <p:sldId id="533" r:id="rId6"/>
    <p:sldId id="531" r:id="rId7"/>
    <p:sldId id="537" r:id="rId8"/>
    <p:sldId id="538" r:id="rId9"/>
    <p:sldId id="539" r:id="rId10"/>
    <p:sldId id="541" r:id="rId11"/>
    <p:sldId id="542" r:id="rId12"/>
    <p:sldId id="543" r:id="rId13"/>
    <p:sldId id="544" r:id="rId14"/>
    <p:sldId id="545" r:id="rId15"/>
    <p:sldId id="546" r:id="rId16"/>
  </p:sldIdLst>
  <p:sldSz cx="9144000" cy="5715000" type="screen16x10"/>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22EE"/>
    <a:srgbClr val="F01688"/>
    <a:srgbClr val="2F21F3"/>
    <a:srgbClr val="FEB52B"/>
    <a:srgbClr val="F01689"/>
    <a:srgbClr val="6F22E3"/>
    <a:srgbClr val="E218A3"/>
    <a:srgbClr val="BA20DB"/>
    <a:srgbClr val="6A23F1"/>
    <a:srgbClr val="2F22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17" autoAdjust="0"/>
    <p:restoredTop sz="94422"/>
  </p:normalViewPr>
  <p:slideViewPr>
    <p:cSldViewPr snapToGrid="0">
      <p:cViewPr>
        <p:scale>
          <a:sx n="75" d="100"/>
          <a:sy n="75" d="100"/>
        </p:scale>
        <p:origin x="-1616" y="-424"/>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00BCFC-AFFD-334C-A183-6116BAFDF92B}" type="datetimeFigureOut">
              <a:rPr lang="en-US" smtClean="0"/>
              <a:pPr/>
              <a:t>4/28/2025</a:t>
            </a:fld>
            <a:endParaRPr lang="en-US" dirty="0"/>
          </a:p>
        </p:txBody>
      </p:sp>
      <p:sp>
        <p:nvSpPr>
          <p:cNvPr id="4" name="Slide Image Placehold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C058E0-0852-DB43-83D6-BD76659FF1D8}" type="slidenum">
              <a:rPr lang="en-US" smtClean="0"/>
              <a:pPr/>
              <a:t>‹#›</a:t>
            </a:fld>
            <a:endParaRPr lang="en-US" dirty="0"/>
          </a:p>
        </p:txBody>
      </p:sp>
    </p:spTree>
    <p:extLst>
      <p:ext uri="{BB962C8B-B14F-4D97-AF65-F5344CB8AC3E}">
        <p14:creationId xmlns:p14="http://schemas.microsoft.com/office/powerpoint/2010/main" val="151930685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1143000"/>
            <a:ext cx="4937125"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C058E0-0852-DB43-83D6-BD76659FF1D8}" type="slidenum">
              <a:rPr lang="en-US" smtClean="0"/>
              <a:pPr/>
              <a:t>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a:extLst>
              <a:ext uri="{FF2B5EF4-FFF2-40B4-BE49-F238E27FC236}">
                <a16:creationId xmlns="" xmlns:a16="http://schemas.microsoft.com/office/drawing/2014/main" id="{F51FEA09-E4BD-0741-D624-EED4A231C599}"/>
              </a:ext>
            </a:extLst>
          </p:cNvPr>
          <p:cNvSpPr/>
          <p:nvPr userDrawn="1"/>
        </p:nvSpPr>
        <p:spPr>
          <a:xfrm rot="10800000">
            <a:off x="640070" y="4709162"/>
            <a:ext cx="5116104" cy="1005839"/>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0"/>
                </a:schemeClr>
              </a:gs>
              <a:gs pos="99000">
                <a:schemeClr val="accent3">
                  <a:alpha val="71647"/>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7" name="Freeform 9">
            <a:extLst>
              <a:ext uri="{FF2B5EF4-FFF2-40B4-BE49-F238E27FC236}">
                <a16:creationId xmlns="" xmlns:a16="http://schemas.microsoft.com/office/drawing/2014/main" id="{B707B5BA-AB15-D1EF-EBC5-F38FCE20FC52}"/>
              </a:ext>
            </a:extLst>
          </p:cNvPr>
          <p:cNvSpPr/>
          <p:nvPr userDrawn="1"/>
        </p:nvSpPr>
        <p:spPr>
          <a:xfrm rot="710202" flipV="1">
            <a:off x="-109180" y="3479690"/>
            <a:ext cx="4530005" cy="2700726"/>
          </a:xfrm>
          <a:custGeom>
            <a:avLst/>
            <a:gdLst>
              <a:gd name="connsiteX0" fmla="*/ 480125 w 6747252"/>
              <a:gd name="connsiteY0" fmla="*/ 0 h 3620355"/>
              <a:gd name="connsiteX1" fmla="*/ 6747252 w 6747252"/>
              <a:gd name="connsiteY1" fmla="*/ 1313462 h 3620355"/>
              <a:gd name="connsiteX2" fmla="*/ 6355443 w 6747252"/>
              <a:gd name="connsiteY2" fmla="*/ 1443581 h 3620355"/>
              <a:gd name="connsiteX3" fmla="*/ 4058536 w 6747252"/>
              <a:gd name="connsiteY3" fmla="*/ 2678500 h 3620355"/>
              <a:gd name="connsiteX4" fmla="*/ 33178 w 6747252"/>
              <a:gd name="connsiteY4" fmla="*/ 2369641 h 3620355"/>
              <a:gd name="connsiteX5" fmla="*/ 0 w 6747252"/>
              <a:gd name="connsiteY5" fmla="*/ 2290898 h 3620355"/>
              <a:gd name="connsiteX6" fmla="*/ 480125 w 6747252"/>
              <a:gd name="connsiteY6" fmla="*/ 0 h 362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7252" h="3620355">
                <a:moveTo>
                  <a:pt x="480125" y="0"/>
                </a:moveTo>
                <a:lnTo>
                  <a:pt x="6747252" y="1313462"/>
                </a:lnTo>
                <a:lnTo>
                  <a:pt x="6355443" y="1443581"/>
                </a:lnTo>
                <a:cubicBezTo>
                  <a:pt x="5476828" y="1758684"/>
                  <a:pt x="4659690" y="2192443"/>
                  <a:pt x="4058536" y="2678500"/>
                </a:cubicBezTo>
                <a:cubicBezTo>
                  <a:pt x="2102261" y="4268418"/>
                  <a:pt x="625747" y="3626023"/>
                  <a:pt x="33178" y="2369641"/>
                </a:cubicBezTo>
                <a:lnTo>
                  <a:pt x="0" y="2290898"/>
                </a:lnTo>
                <a:lnTo>
                  <a:pt x="480125" y="0"/>
                </a:lnTo>
                <a:close/>
              </a:path>
            </a:pathLst>
          </a:custGeom>
          <a:gradFill flip="none" rotWithShape="1">
            <a:gsLst>
              <a:gs pos="97000">
                <a:schemeClr val="accent3">
                  <a:lumMod val="50000"/>
                  <a:alpha val="21210"/>
                </a:schemeClr>
              </a:gs>
              <a:gs pos="72000">
                <a:schemeClr val="accent4">
                  <a:lumMod val="50000"/>
                </a:schemeClr>
              </a:gs>
              <a:gs pos="3000">
                <a:schemeClr val="accent6">
                  <a:alpha val="53787"/>
                </a:schemeClr>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solidFill>
                <a:schemeClr val="tx1"/>
              </a:solidFill>
            </a:endParaRPr>
          </a:p>
        </p:txBody>
      </p:sp>
      <p:cxnSp>
        <p:nvCxnSpPr>
          <p:cNvPr id="6" name="Straight Connector 5">
            <a:extLst>
              <a:ext uri="{FF2B5EF4-FFF2-40B4-BE49-F238E27FC236}">
                <a16:creationId xmlns="" xmlns:a16="http://schemas.microsoft.com/office/drawing/2014/main" id="{21AF73CC-B23B-6DCD-7E3E-8213485DF9B7}"/>
              </a:ext>
            </a:extLst>
          </p:cNvPr>
          <p:cNvCxnSpPr>
            <a:cxnSpLocks/>
          </p:cNvCxnSpPr>
          <p:nvPr userDrawn="1"/>
        </p:nvCxnSpPr>
        <p:spPr>
          <a:xfrm rot="5400000">
            <a:off x="4571999" y="2656404"/>
            <a:ext cx="0" cy="124138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reeform 1">
            <a:extLst>
              <a:ext uri="{FF2B5EF4-FFF2-40B4-BE49-F238E27FC236}">
                <a16:creationId xmlns="" xmlns:a16="http://schemas.microsoft.com/office/drawing/2014/main" id="{0319ECD0-7050-C18F-AC35-7F8DFA288A58}"/>
              </a:ext>
            </a:extLst>
          </p:cNvPr>
          <p:cNvSpPr/>
          <p:nvPr userDrawn="1"/>
        </p:nvSpPr>
        <p:spPr>
          <a:xfrm>
            <a:off x="-18251" y="2"/>
            <a:ext cx="9164237" cy="5717228"/>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5011629 w 12218982"/>
              <a:gd name="connsiteY10" fmla="*/ 121918 h 6860673"/>
              <a:gd name="connsiteX11" fmla="*/ 4783396 w 12218982"/>
              <a:gd name="connsiteY11" fmla="*/ 139697 h 6860673"/>
              <a:gd name="connsiteX12" fmla="*/ 4570293 w 12218982"/>
              <a:gd name="connsiteY12" fmla="*/ 145085 h 6860673"/>
              <a:gd name="connsiteX13" fmla="*/ 692864 w 12218982"/>
              <a:gd name="connsiteY13" fmla="*/ 2723368 h 6860673"/>
              <a:gd name="connsiteX14" fmla="*/ 653810 w 12218982"/>
              <a:gd name="connsiteY14" fmla="*/ 2809752 h 6860673"/>
              <a:gd name="connsiteX15" fmla="*/ 633474 w 12218982"/>
              <a:gd name="connsiteY15" fmla="*/ 2851993 h 6860673"/>
              <a:gd name="connsiteX16" fmla="*/ 551923 w 12218982"/>
              <a:gd name="connsiteY16" fmla="*/ 3041708 h 6860673"/>
              <a:gd name="connsiteX17" fmla="*/ 532245 w 12218982"/>
              <a:gd name="connsiteY17" fmla="*/ 3101107 h 6860673"/>
              <a:gd name="connsiteX18" fmla="*/ 519820 w 12218982"/>
              <a:gd name="connsiteY18" fmla="*/ 3132620 h 6860673"/>
              <a:gd name="connsiteX19" fmla="*/ 242995 w 12218982"/>
              <a:gd name="connsiteY19" fmla="*/ 4701210 h 6860673"/>
              <a:gd name="connsiteX20" fmla="*/ 692864 w 12218982"/>
              <a:gd name="connsiteY20" fmla="*/ 6679052 h 6860673"/>
              <a:gd name="connsiteX21" fmla="*/ 784515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5278815" y="113616"/>
                  <a:pt x="5143479" y="115764"/>
                  <a:pt x="5011629" y="121918"/>
                </a:cubicBezTo>
                <a:lnTo>
                  <a:pt x="4783396" y="139697"/>
                </a:lnTo>
                <a:lnTo>
                  <a:pt x="4570293" y="145085"/>
                </a:lnTo>
                <a:cubicBezTo>
                  <a:pt x="2859647" y="231798"/>
                  <a:pt x="1397605" y="1260791"/>
                  <a:pt x="692864" y="2723368"/>
                </a:cubicBezTo>
                <a:lnTo>
                  <a:pt x="653810" y="2809752"/>
                </a:lnTo>
                <a:lnTo>
                  <a:pt x="633474" y="2851993"/>
                </a:lnTo>
                <a:cubicBezTo>
                  <a:pt x="600933" y="2920155"/>
                  <a:pt x="575052" y="2977311"/>
                  <a:pt x="551923" y="3041708"/>
                </a:cubicBezTo>
                <a:lnTo>
                  <a:pt x="532245" y="3101107"/>
                </a:lnTo>
                <a:lnTo>
                  <a:pt x="519820" y="3132620"/>
                </a:lnTo>
                <a:cubicBezTo>
                  <a:pt x="340732" y="3621732"/>
                  <a:pt x="242995" y="4150057"/>
                  <a:pt x="242995" y="4701210"/>
                </a:cubicBezTo>
                <a:cubicBezTo>
                  <a:pt x="242995" y="5409836"/>
                  <a:pt x="404560" y="6080725"/>
                  <a:pt x="692864" y="6679052"/>
                </a:cubicBezTo>
                <a:lnTo>
                  <a:pt x="784515"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1">
                  <a:alpha val="31889"/>
                </a:schemeClr>
              </a:gs>
              <a:gs pos="77000">
                <a:schemeClr val="accent3">
                  <a:lumMod val="25000"/>
                  <a:alpha val="0"/>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8" name="Freeform 3">
            <a:extLst>
              <a:ext uri="{FF2B5EF4-FFF2-40B4-BE49-F238E27FC236}">
                <a16:creationId xmlns="" xmlns:a16="http://schemas.microsoft.com/office/drawing/2014/main" id="{332954FC-1C1B-B277-413F-3CBA66FD1EAD}"/>
              </a:ext>
            </a:extLst>
          </p:cNvPr>
          <p:cNvSpPr/>
          <p:nvPr userDrawn="1"/>
        </p:nvSpPr>
        <p:spPr>
          <a:xfrm flipH="1" flipV="1">
            <a:off x="-20237" y="8284"/>
            <a:ext cx="9164237" cy="5717228"/>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5011629 w 12218982"/>
              <a:gd name="connsiteY10" fmla="*/ 121918 h 6860673"/>
              <a:gd name="connsiteX11" fmla="*/ 4783396 w 12218982"/>
              <a:gd name="connsiteY11" fmla="*/ 139697 h 6860673"/>
              <a:gd name="connsiteX12" fmla="*/ 4570293 w 12218982"/>
              <a:gd name="connsiteY12" fmla="*/ 145085 h 6860673"/>
              <a:gd name="connsiteX13" fmla="*/ 692864 w 12218982"/>
              <a:gd name="connsiteY13" fmla="*/ 2723368 h 6860673"/>
              <a:gd name="connsiteX14" fmla="*/ 653810 w 12218982"/>
              <a:gd name="connsiteY14" fmla="*/ 2809752 h 6860673"/>
              <a:gd name="connsiteX15" fmla="*/ 633474 w 12218982"/>
              <a:gd name="connsiteY15" fmla="*/ 2851993 h 6860673"/>
              <a:gd name="connsiteX16" fmla="*/ 551923 w 12218982"/>
              <a:gd name="connsiteY16" fmla="*/ 3041708 h 6860673"/>
              <a:gd name="connsiteX17" fmla="*/ 532245 w 12218982"/>
              <a:gd name="connsiteY17" fmla="*/ 3101107 h 6860673"/>
              <a:gd name="connsiteX18" fmla="*/ 519820 w 12218982"/>
              <a:gd name="connsiteY18" fmla="*/ 3132620 h 6860673"/>
              <a:gd name="connsiteX19" fmla="*/ 242995 w 12218982"/>
              <a:gd name="connsiteY19" fmla="*/ 4701210 h 6860673"/>
              <a:gd name="connsiteX20" fmla="*/ 692864 w 12218982"/>
              <a:gd name="connsiteY20" fmla="*/ 6679052 h 6860673"/>
              <a:gd name="connsiteX21" fmla="*/ 784515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5278815" y="113616"/>
                  <a:pt x="5143479" y="115764"/>
                  <a:pt x="5011629" y="121918"/>
                </a:cubicBezTo>
                <a:lnTo>
                  <a:pt x="4783396" y="139697"/>
                </a:lnTo>
                <a:lnTo>
                  <a:pt x="4570293" y="145085"/>
                </a:lnTo>
                <a:cubicBezTo>
                  <a:pt x="2859647" y="231798"/>
                  <a:pt x="1397605" y="1260791"/>
                  <a:pt x="692864" y="2723368"/>
                </a:cubicBezTo>
                <a:lnTo>
                  <a:pt x="653810" y="2809752"/>
                </a:lnTo>
                <a:lnTo>
                  <a:pt x="633474" y="2851993"/>
                </a:lnTo>
                <a:cubicBezTo>
                  <a:pt x="600933" y="2920155"/>
                  <a:pt x="575052" y="2977311"/>
                  <a:pt x="551923" y="3041708"/>
                </a:cubicBezTo>
                <a:lnTo>
                  <a:pt x="532245" y="3101107"/>
                </a:lnTo>
                <a:lnTo>
                  <a:pt x="519820" y="3132620"/>
                </a:lnTo>
                <a:cubicBezTo>
                  <a:pt x="340732" y="3621732"/>
                  <a:pt x="242995" y="4150057"/>
                  <a:pt x="242995" y="4701210"/>
                </a:cubicBezTo>
                <a:cubicBezTo>
                  <a:pt x="242995" y="5409836"/>
                  <a:pt x="404560" y="6080725"/>
                  <a:pt x="692864" y="6679052"/>
                </a:cubicBezTo>
                <a:lnTo>
                  <a:pt x="784515"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3">
                  <a:lumMod val="50000"/>
                </a:schemeClr>
              </a:gs>
              <a:gs pos="77000">
                <a:schemeClr val="accent3">
                  <a:lumMod val="25000"/>
                  <a:alpha val="0"/>
                </a:schemeClr>
              </a:gs>
            </a:gsLst>
            <a:path path="circle">
              <a:fillToRect t="100000" r="10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9" name="Freeform 4">
            <a:extLst>
              <a:ext uri="{FF2B5EF4-FFF2-40B4-BE49-F238E27FC236}">
                <a16:creationId xmlns="" xmlns:a16="http://schemas.microsoft.com/office/drawing/2014/main" id="{9AD65933-4DAE-2A46-C7F9-2A20CB244088}"/>
              </a:ext>
            </a:extLst>
          </p:cNvPr>
          <p:cNvSpPr/>
          <p:nvPr userDrawn="1"/>
        </p:nvSpPr>
        <p:spPr>
          <a:xfrm>
            <a:off x="3452845" y="2"/>
            <a:ext cx="5116104" cy="1005839"/>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41000">
                <a:schemeClr val="accent5">
                  <a:alpha val="21000"/>
                </a:schemeClr>
              </a:gs>
              <a:gs pos="98000">
                <a:schemeClr val="accent5">
                  <a:lumMod val="50000"/>
                </a:schemeClr>
              </a:gs>
            </a:gsLst>
            <a:lin ang="13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8" name="Freeform 5">
            <a:extLst>
              <a:ext uri="{FF2B5EF4-FFF2-40B4-BE49-F238E27FC236}">
                <a16:creationId xmlns="" xmlns:a16="http://schemas.microsoft.com/office/drawing/2014/main" id="{078C0FDD-401B-0E80-5823-215C99BAE6B2}"/>
              </a:ext>
            </a:extLst>
          </p:cNvPr>
          <p:cNvSpPr/>
          <p:nvPr userDrawn="1"/>
        </p:nvSpPr>
        <p:spPr>
          <a:xfrm rot="710202" flipH="1">
            <a:off x="4883430" y="-459450"/>
            <a:ext cx="4378599" cy="2610459"/>
          </a:xfrm>
          <a:custGeom>
            <a:avLst/>
            <a:gdLst>
              <a:gd name="connsiteX0" fmla="*/ 480125 w 6747252"/>
              <a:gd name="connsiteY0" fmla="*/ 0 h 3620355"/>
              <a:gd name="connsiteX1" fmla="*/ 6747252 w 6747252"/>
              <a:gd name="connsiteY1" fmla="*/ 1313462 h 3620355"/>
              <a:gd name="connsiteX2" fmla="*/ 6355443 w 6747252"/>
              <a:gd name="connsiteY2" fmla="*/ 1443581 h 3620355"/>
              <a:gd name="connsiteX3" fmla="*/ 4058536 w 6747252"/>
              <a:gd name="connsiteY3" fmla="*/ 2678500 h 3620355"/>
              <a:gd name="connsiteX4" fmla="*/ 33178 w 6747252"/>
              <a:gd name="connsiteY4" fmla="*/ 2369641 h 3620355"/>
              <a:gd name="connsiteX5" fmla="*/ 0 w 6747252"/>
              <a:gd name="connsiteY5" fmla="*/ 2290898 h 3620355"/>
              <a:gd name="connsiteX6" fmla="*/ 480125 w 6747252"/>
              <a:gd name="connsiteY6" fmla="*/ 0 h 362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7252" h="3620355">
                <a:moveTo>
                  <a:pt x="480125" y="0"/>
                </a:moveTo>
                <a:lnTo>
                  <a:pt x="6747252" y="1313462"/>
                </a:lnTo>
                <a:lnTo>
                  <a:pt x="6355443" y="1443581"/>
                </a:lnTo>
                <a:cubicBezTo>
                  <a:pt x="5476828" y="1758684"/>
                  <a:pt x="4659690" y="2192443"/>
                  <a:pt x="4058536" y="2678500"/>
                </a:cubicBezTo>
                <a:cubicBezTo>
                  <a:pt x="2102261" y="4268418"/>
                  <a:pt x="625747" y="3626023"/>
                  <a:pt x="33178" y="2369641"/>
                </a:cubicBezTo>
                <a:lnTo>
                  <a:pt x="0" y="2290898"/>
                </a:lnTo>
                <a:lnTo>
                  <a:pt x="480125" y="0"/>
                </a:lnTo>
                <a:close/>
              </a:path>
            </a:pathLst>
          </a:custGeom>
          <a:gradFill flip="none" rotWithShape="1">
            <a:gsLst>
              <a:gs pos="100000">
                <a:schemeClr val="accent4">
                  <a:lumMod val="75000"/>
                  <a:alpha val="19000"/>
                </a:schemeClr>
              </a:gs>
              <a:gs pos="0">
                <a:schemeClr val="accent6">
                  <a:alpha val="61994"/>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solidFill>
                <a:schemeClr val="tx1"/>
              </a:solidFill>
            </a:endParaRPr>
          </a:p>
        </p:txBody>
      </p:sp>
      <p:sp>
        <p:nvSpPr>
          <p:cNvPr id="2" name="Title 1">
            <a:extLst>
              <a:ext uri="{FF2B5EF4-FFF2-40B4-BE49-F238E27FC236}">
                <a16:creationId xmlns="" xmlns:a16="http://schemas.microsoft.com/office/drawing/2014/main" id="{494248F2-5264-4601-AA0B-6C092F77F2DD}"/>
              </a:ext>
            </a:extLst>
          </p:cNvPr>
          <p:cNvSpPr>
            <a:spLocks noGrp="1"/>
          </p:cNvSpPr>
          <p:nvPr>
            <p:ph type="ctrTitle"/>
          </p:nvPr>
        </p:nvSpPr>
        <p:spPr>
          <a:xfrm>
            <a:off x="932688" y="1813560"/>
            <a:ext cx="7440930" cy="1234440"/>
          </a:xfrm>
        </p:spPr>
        <p:txBody>
          <a:bodyPr anchor="b">
            <a:noAutofit/>
          </a:bodyPr>
          <a:lstStyle>
            <a:lvl1pPr algn="ctr">
              <a:defRPr sz="3600"/>
            </a:lvl1pPr>
          </a:lstStyle>
          <a:p>
            <a:r>
              <a:rPr lang="en-US" dirty="0"/>
              <a:t>Click to edit Master title style</a:t>
            </a:r>
          </a:p>
        </p:txBody>
      </p:sp>
      <p:sp>
        <p:nvSpPr>
          <p:cNvPr id="3" name="Subtitle 2">
            <a:extLst>
              <a:ext uri="{FF2B5EF4-FFF2-40B4-BE49-F238E27FC236}">
                <a16:creationId xmlns="" xmlns:a16="http://schemas.microsoft.com/office/drawing/2014/main" id="{DCFB69D3-5632-4285-A209-9DCA67DA668C}"/>
              </a:ext>
            </a:extLst>
          </p:cNvPr>
          <p:cNvSpPr>
            <a:spLocks noGrp="1"/>
          </p:cNvSpPr>
          <p:nvPr>
            <p:ph type="subTitle" idx="1"/>
          </p:nvPr>
        </p:nvSpPr>
        <p:spPr>
          <a:xfrm>
            <a:off x="1920240" y="3550920"/>
            <a:ext cx="5301234" cy="632460"/>
          </a:xfrm>
        </p:spPr>
        <p:txBody>
          <a:bodyPr>
            <a:noAutofit/>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2569340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Three Column">
    <p:spTree>
      <p:nvGrpSpPr>
        <p:cNvPr id="1" name=""/>
        <p:cNvGrpSpPr/>
        <p:nvPr/>
      </p:nvGrpSpPr>
      <p:grpSpPr>
        <a:xfrm>
          <a:off x="0" y="0"/>
          <a:ext cx="0" cy="0"/>
          <a:chOff x="0" y="0"/>
          <a:chExt cx="0" cy="0"/>
        </a:xfrm>
      </p:grpSpPr>
      <p:sp>
        <p:nvSpPr>
          <p:cNvPr id="20" name="Freeform: Shape 19">
            <a:extLst>
              <a:ext uri="{FF2B5EF4-FFF2-40B4-BE49-F238E27FC236}">
                <a16:creationId xmlns="" xmlns:a16="http://schemas.microsoft.com/office/drawing/2014/main" id="{C4226C42-B02E-1D4B-77B4-BF0257C6041E}"/>
              </a:ext>
            </a:extLst>
          </p:cNvPr>
          <p:cNvSpPr/>
          <p:nvPr userDrawn="1"/>
        </p:nvSpPr>
        <p:spPr>
          <a:xfrm>
            <a:off x="14614" y="0"/>
            <a:ext cx="5040860" cy="5715000"/>
          </a:xfrm>
          <a:custGeom>
            <a:avLst/>
            <a:gdLst>
              <a:gd name="connsiteX0" fmla="*/ 0 w 6721146"/>
              <a:gd name="connsiteY0" fmla="*/ 0 h 6858000"/>
              <a:gd name="connsiteX1" fmla="*/ 399503 w 6721146"/>
              <a:gd name="connsiteY1" fmla="*/ 0 h 6858000"/>
              <a:gd name="connsiteX2" fmla="*/ 395119 w 6721146"/>
              <a:gd name="connsiteY2" fmla="*/ 19864 h 6858000"/>
              <a:gd name="connsiteX3" fmla="*/ 244176 w 6721146"/>
              <a:gd name="connsiteY3" fmla="*/ 529296 h 6858000"/>
              <a:gd name="connsiteX4" fmla="*/ 993095 w 6721146"/>
              <a:gd name="connsiteY4" fmla="*/ 5197987 h 6858000"/>
              <a:gd name="connsiteX5" fmla="*/ 4989455 w 6721146"/>
              <a:gd name="connsiteY5" fmla="*/ 6468602 h 6858000"/>
              <a:gd name="connsiteX6" fmla="*/ 6648701 w 6721146"/>
              <a:gd name="connsiteY6" fmla="*/ 6787937 h 6858000"/>
              <a:gd name="connsiteX7" fmla="*/ 6721146 w 6721146"/>
              <a:gd name="connsiteY7" fmla="*/ 6858000 h 6858000"/>
              <a:gd name="connsiteX8" fmla="*/ 0 w 6721146"/>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1146" h="6858000">
                <a:moveTo>
                  <a:pt x="0" y="0"/>
                </a:moveTo>
                <a:lnTo>
                  <a:pt x="399503" y="0"/>
                </a:lnTo>
                <a:lnTo>
                  <a:pt x="395119" y="19864"/>
                </a:lnTo>
                <a:cubicBezTo>
                  <a:pt x="355531" y="180505"/>
                  <a:pt x="305509" y="350292"/>
                  <a:pt x="244176" y="529296"/>
                </a:cubicBezTo>
                <a:cubicBezTo>
                  <a:pt x="-223599" y="2697668"/>
                  <a:pt x="276778" y="4254046"/>
                  <a:pt x="993095" y="5197987"/>
                </a:cubicBezTo>
                <a:cubicBezTo>
                  <a:pt x="1709415" y="6141924"/>
                  <a:pt x="3704883" y="6653220"/>
                  <a:pt x="4989455" y="6468602"/>
                </a:cubicBezTo>
                <a:cubicBezTo>
                  <a:pt x="5774573" y="6353740"/>
                  <a:pt x="6315041" y="6502080"/>
                  <a:pt x="6648701" y="6787937"/>
                </a:cubicBezTo>
                <a:lnTo>
                  <a:pt x="6721146" y="6858000"/>
                </a:lnTo>
                <a:lnTo>
                  <a:pt x="0" y="6858000"/>
                </a:lnTo>
                <a:close/>
              </a:path>
            </a:pathLst>
          </a:custGeom>
          <a:gradFill flip="none" rotWithShape="1">
            <a:gsLst>
              <a:gs pos="73000">
                <a:schemeClr val="accent3">
                  <a:lumMod val="25000"/>
                </a:schemeClr>
              </a:gs>
              <a:gs pos="0">
                <a:schemeClr val="accent1">
                  <a:alpha val="29640"/>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8" name="Freeform: Shape 17">
            <a:extLst>
              <a:ext uri="{FF2B5EF4-FFF2-40B4-BE49-F238E27FC236}">
                <a16:creationId xmlns="" xmlns:a16="http://schemas.microsoft.com/office/drawing/2014/main" id="{260C6EA0-9137-97A8-7C78-0FCD8675F1B0}"/>
              </a:ext>
            </a:extLst>
          </p:cNvPr>
          <p:cNvSpPr/>
          <p:nvPr userDrawn="1"/>
        </p:nvSpPr>
        <p:spPr>
          <a:xfrm>
            <a:off x="6374" y="6386"/>
            <a:ext cx="3443353" cy="2990639"/>
          </a:xfrm>
          <a:custGeom>
            <a:avLst/>
            <a:gdLst>
              <a:gd name="connsiteX0" fmla="*/ 0 w 4591137"/>
              <a:gd name="connsiteY0" fmla="*/ 0 h 3588767"/>
              <a:gd name="connsiteX1" fmla="*/ 4591137 w 4591137"/>
              <a:gd name="connsiteY1" fmla="*/ 0 h 3588767"/>
              <a:gd name="connsiteX2" fmla="*/ 4458037 w 4591137"/>
              <a:gd name="connsiteY2" fmla="*/ 139038 h 3588767"/>
              <a:gd name="connsiteX3" fmla="*/ 3406398 w 4591137"/>
              <a:gd name="connsiteY3" fmla="*/ 1512312 h 3588767"/>
              <a:gd name="connsiteX4" fmla="*/ 202105 w 4591137"/>
              <a:gd name="connsiteY4" fmla="*/ 3554432 h 3588767"/>
              <a:gd name="connsiteX5" fmla="*/ 0 w 4591137"/>
              <a:gd name="connsiteY5" fmla="*/ 3506319 h 358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1137" h="3588767">
                <a:moveTo>
                  <a:pt x="0" y="0"/>
                </a:moveTo>
                <a:lnTo>
                  <a:pt x="4591137" y="0"/>
                </a:lnTo>
                <a:lnTo>
                  <a:pt x="4458037" y="139038"/>
                </a:lnTo>
                <a:cubicBezTo>
                  <a:pt x="4038035" y="589101"/>
                  <a:pt x="3677988" y="1055885"/>
                  <a:pt x="3406398" y="1512312"/>
                </a:cubicBezTo>
                <a:cubicBezTo>
                  <a:pt x="2398561" y="3215836"/>
                  <a:pt x="1221089" y="3736280"/>
                  <a:pt x="202105" y="3554432"/>
                </a:cubicBezTo>
                <a:lnTo>
                  <a:pt x="0" y="3506319"/>
                </a:lnTo>
                <a:close/>
              </a:path>
            </a:pathLst>
          </a:custGeom>
          <a:gradFill flip="none" rotWithShape="1">
            <a:gsLst>
              <a:gs pos="0">
                <a:schemeClr val="accent3">
                  <a:lumMod val="25000"/>
                  <a:alpha val="55687"/>
                </a:schemeClr>
              </a:gs>
              <a:gs pos="99000">
                <a:schemeClr val="accent1">
                  <a:lumMod val="60000"/>
                  <a:lumOff val="40000"/>
                  <a:alpha val="20003"/>
                </a:schemeClr>
              </a:gs>
            </a:gsLst>
            <a:lin ang="189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4" name="Freeform 24">
            <a:extLst>
              <a:ext uri="{FF2B5EF4-FFF2-40B4-BE49-F238E27FC236}">
                <a16:creationId xmlns="" xmlns:a16="http://schemas.microsoft.com/office/drawing/2014/main" id="{2698A246-2716-9361-4EDE-2498058A4C3A}"/>
              </a:ext>
            </a:extLst>
          </p:cNvPr>
          <p:cNvSpPr/>
          <p:nvPr userDrawn="1"/>
        </p:nvSpPr>
        <p:spPr>
          <a:xfrm>
            <a:off x="0" y="0"/>
            <a:ext cx="1419990" cy="1737729"/>
          </a:xfrm>
          <a:custGeom>
            <a:avLst/>
            <a:gdLst>
              <a:gd name="connsiteX0" fmla="*/ 0 w 1893320"/>
              <a:gd name="connsiteY0" fmla="*/ 0 h 2085274"/>
              <a:gd name="connsiteX1" fmla="*/ 1893320 w 1893320"/>
              <a:gd name="connsiteY1" fmla="*/ 0 h 2085274"/>
              <a:gd name="connsiteX2" fmla="*/ 1836420 w 1893320"/>
              <a:gd name="connsiteY2" fmla="*/ 89992 h 2085274"/>
              <a:gd name="connsiteX3" fmla="*/ 1471130 w 1893320"/>
              <a:gd name="connsiteY3" fmla="*/ 883842 h 2085274"/>
              <a:gd name="connsiteX4" fmla="*/ 90049 w 1893320"/>
              <a:gd name="connsiteY4" fmla="*/ 2071651 h 2085274"/>
              <a:gd name="connsiteX5" fmla="*/ 0 w 1893320"/>
              <a:gd name="connsiteY5" fmla="*/ 2052168 h 2085274"/>
              <a:gd name="connsiteX6" fmla="*/ 0 w 1893320"/>
              <a:gd name="connsiteY6" fmla="*/ 0 h 2085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320" h="2085274">
                <a:moveTo>
                  <a:pt x="0" y="0"/>
                </a:moveTo>
                <a:lnTo>
                  <a:pt x="1893320" y="0"/>
                </a:lnTo>
                <a:lnTo>
                  <a:pt x="1836420" y="89992"/>
                </a:lnTo>
                <a:cubicBezTo>
                  <a:pt x="1676137" y="357859"/>
                  <a:pt x="1549717" y="629674"/>
                  <a:pt x="1471130" y="883842"/>
                </a:cubicBezTo>
                <a:cubicBezTo>
                  <a:pt x="1174602" y="1851540"/>
                  <a:pt x="614067" y="2156914"/>
                  <a:pt x="90049" y="2071651"/>
                </a:cubicBezTo>
                <a:lnTo>
                  <a:pt x="0" y="2052168"/>
                </a:lnTo>
                <a:lnTo>
                  <a:pt x="0" y="0"/>
                </a:lnTo>
                <a:close/>
              </a:path>
            </a:pathLst>
          </a:custGeom>
          <a:solidFill>
            <a:schemeClr val="accent5">
              <a:lumMod val="50000"/>
              <a:alpha val="107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3" name="Freeform: Shape 22">
            <a:extLst>
              <a:ext uri="{FF2B5EF4-FFF2-40B4-BE49-F238E27FC236}">
                <a16:creationId xmlns="" xmlns:a16="http://schemas.microsoft.com/office/drawing/2014/main" id="{F9A7DD52-C2B0-2B91-92C0-905899BB578D}"/>
              </a:ext>
            </a:extLst>
          </p:cNvPr>
          <p:cNvSpPr/>
          <p:nvPr userDrawn="1"/>
        </p:nvSpPr>
        <p:spPr>
          <a:xfrm>
            <a:off x="3" y="4385660"/>
            <a:ext cx="2106945" cy="1329340"/>
          </a:xfrm>
          <a:custGeom>
            <a:avLst/>
            <a:gdLst>
              <a:gd name="connsiteX0" fmla="*/ 0 w 2809260"/>
              <a:gd name="connsiteY0" fmla="*/ 0 h 1595208"/>
              <a:gd name="connsiteX1" fmla="*/ 101140 w 2809260"/>
              <a:gd name="connsiteY1" fmla="*/ 117015 h 1595208"/>
              <a:gd name="connsiteX2" fmla="*/ 2208849 w 2809260"/>
              <a:gd name="connsiteY2" fmla="*/ 1381471 h 1595208"/>
              <a:gd name="connsiteX3" fmla="*/ 2746965 w 2809260"/>
              <a:gd name="connsiteY3" fmla="*/ 1562268 h 1595208"/>
              <a:gd name="connsiteX4" fmla="*/ 2809260 w 2809260"/>
              <a:gd name="connsiteY4" fmla="*/ 1595208 h 1595208"/>
              <a:gd name="connsiteX5" fmla="*/ 0 w 2809260"/>
              <a:gd name="connsiteY5" fmla="*/ 1595207 h 159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09260" h="1595208">
                <a:moveTo>
                  <a:pt x="0" y="0"/>
                </a:moveTo>
                <a:lnTo>
                  <a:pt x="101140" y="117015"/>
                </a:lnTo>
                <a:cubicBezTo>
                  <a:pt x="653434" y="714877"/>
                  <a:pt x="1509442" y="1220329"/>
                  <a:pt x="2208849" y="1381471"/>
                </a:cubicBezTo>
                <a:cubicBezTo>
                  <a:pt x="2416303" y="1428716"/>
                  <a:pt x="2594874" y="1490011"/>
                  <a:pt x="2746965" y="1562268"/>
                </a:cubicBezTo>
                <a:lnTo>
                  <a:pt x="2809260" y="1595208"/>
                </a:lnTo>
                <a:lnTo>
                  <a:pt x="0" y="1595207"/>
                </a:lnTo>
                <a:close/>
              </a:path>
            </a:pathLst>
          </a:custGeom>
          <a:gradFill flip="none" rotWithShape="1">
            <a:gsLst>
              <a:gs pos="98000">
                <a:schemeClr val="accent5">
                  <a:lumMod val="50000"/>
                  <a:alpha val="67000"/>
                </a:schemeClr>
              </a:gs>
              <a:gs pos="0">
                <a:schemeClr val="accent6">
                  <a:alpha val="45000"/>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6" name="Freeform 29">
            <a:extLst>
              <a:ext uri="{FF2B5EF4-FFF2-40B4-BE49-F238E27FC236}">
                <a16:creationId xmlns="" xmlns:a16="http://schemas.microsoft.com/office/drawing/2014/main" id="{73541AB3-4000-4259-4112-06DA0F0728A5}"/>
              </a:ext>
            </a:extLst>
          </p:cNvPr>
          <p:cNvSpPr/>
          <p:nvPr userDrawn="1"/>
        </p:nvSpPr>
        <p:spPr>
          <a:xfrm>
            <a:off x="7645049" y="2275108"/>
            <a:ext cx="1484339" cy="3439892"/>
          </a:xfrm>
          <a:custGeom>
            <a:avLst/>
            <a:gdLst>
              <a:gd name="connsiteX0" fmla="*/ 1979119 w 1979119"/>
              <a:gd name="connsiteY0" fmla="*/ 0 h 4127871"/>
              <a:gd name="connsiteX1" fmla="*/ 1979119 w 1979119"/>
              <a:gd name="connsiteY1" fmla="*/ 4127871 h 4127871"/>
              <a:gd name="connsiteX2" fmla="*/ 0 w 1979119"/>
              <a:gd name="connsiteY2" fmla="*/ 4127871 h 4127871"/>
              <a:gd name="connsiteX3" fmla="*/ 113381 w 1979119"/>
              <a:gd name="connsiteY3" fmla="*/ 3939685 h 4127871"/>
              <a:gd name="connsiteX4" fmla="*/ 893390 w 1979119"/>
              <a:gd name="connsiteY4" fmla="*/ 1926136 h 4127871"/>
              <a:gd name="connsiteX5" fmla="*/ 1827429 w 1979119"/>
              <a:gd name="connsiteY5" fmla="*/ 103152 h 4127871"/>
              <a:gd name="connsiteX6" fmla="*/ 1979119 w 1979119"/>
              <a:gd name="connsiteY6" fmla="*/ 0 h 41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9119" h="4127871">
                <a:moveTo>
                  <a:pt x="1979119" y="0"/>
                </a:moveTo>
                <a:lnTo>
                  <a:pt x="1979119" y="4127871"/>
                </a:lnTo>
                <a:lnTo>
                  <a:pt x="0" y="4127871"/>
                </a:lnTo>
                <a:lnTo>
                  <a:pt x="113381" y="3939685"/>
                </a:lnTo>
                <a:cubicBezTo>
                  <a:pt x="496433" y="3268400"/>
                  <a:pt x="776925" y="2555572"/>
                  <a:pt x="893390" y="1926136"/>
                </a:cubicBezTo>
                <a:cubicBezTo>
                  <a:pt x="1059875" y="1013485"/>
                  <a:pt x="1404160" y="429246"/>
                  <a:pt x="1827429" y="103152"/>
                </a:cubicBezTo>
                <a:lnTo>
                  <a:pt x="1979119" y="0"/>
                </a:lnTo>
                <a:close/>
              </a:path>
            </a:pathLst>
          </a:custGeom>
          <a:gradFill>
            <a:gsLst>
              <a:gs pos="83000">
                <a:schemeClr val="accent5">
                  <a:lumMod val="58000"/>
                  <a:alpha val="35019"/>
                </a:schemeClr>
              </a:gs>
              <a:gs pos="0">
                <a:schemeClr val="accent6">
                  <a:lumMod val="89923"/>
                  <a:lumOff val="10077"/>
                  <a:alpha val="3555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 name="Title 1">
            <a:extLst>
              <a:ext uri="{FF2B5EF4-FFF2-40B4-BE49-F238E27FC236}">
                <a16:creationId xmlns="" xmlns:a16="http://schemas.microsoft.com/office/drawing/2014/main" id="{5A0D1FF5-7EF8-4250-A259-43050ABBD3B6}"/>
              </a:ext>
            </a:extLst>
          </p:cNvPr>
          <p:cNvSpPr>
            <a:spLocks noGrp="1"/>
          </p:cNvSpPr>
          <p:nvPr>
            <p:ph type="title"/>
          </p:nvPr>
        </p:nvSpPr>
        <p:spPr>
          <a:xfrm>
            <a:off x="1159002" y="685800"/>
            <a:ext cx="6659118" cy="891540"/>
          </a:xfrm>
        </p:spPr>
        <p:txBody>
          <a:bodyPr anchor="b"/>
          <a:lstStyle>
            <a:lvl1pPr algn="l">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673DC3A9-D4E6-42CF-91A8-F267C7C66CCB}"/>
              </a:ext>
            </a:extLst>
          </p:cNvPr>
          <p:cNvSpPr>
            <a:spLocks noGrp="1"/>
          </p:cNvSpPr>
          <p:nvPr>
            <p:ph type="body" idx="1"/>
          </p:nvPr>
        </p:nvSpPr>
        <p:spPr>
          <a:xfrm>
            <a:off x="1152144" y="1821180"/>
            <a:ext cx="2215134" cy="411480"/>
          </a:xfrm>
        </p:spPr>
        <p:txBody>
          <a:bodyPr anchor="t"/>
          <a:lstStyle>
            <a:lvl1pPr marL="0" indent="0">
              <a:buNone/>
              <a:defRPr sz="1800" b="1">
                <a:latin typeface="+mj-lt"/>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 xmlns:a16="http://schemas.microsoft.com/office/drawing/2014/main" id="{C752CCA9-53A3-4DA5-AD45-C2A2C12A3A6A}"/>
              </a:ext>
            </a:extLst>
          </p:cNvPr>
          <p:cNvSpPr>
            <a:spLocks noGrp="1"/>
          </p:cNvSpPr>
          <p:nvPr>
            <p:ph sz="half" idx="2"/>
          </p:nvPr>
        </p:nvSpPr>
        <p:spPr>
          <a:xfrm>
            <a:off x="1152144" y="2286000"/>
            <a:ext cx="2215134" cy="2148840"/>
          </a:xfrm>
        </p:spPr>
        <p:txBody>
          <a:bodyPr/>
          <a:lstStyle>
            <a:lvl1pPr marL="171450" indent="-171450">
              <a:defRPr sz="1400"/>
            </a:lvl1pPr>
            <a:lvl2pPr indent="-171450">
              <a:defRPr sz="1200"/>
            </a:lvl2pPr>
            <a:lvl3pPr indent="-171450">
              <a:defRPr sz="1100"/>
            </a:lvl3pPr>
            <a:lvl4pPr indent="-171450">
              <a:defRPr sz="900"/>
            </a:lvl4pPr>
            <a:lvl5pPr indent="-171450">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 xmlns:a16="http://schemas.microsoft.com/office/drawing/2014/main" id="{2100C9C6-BD61-4D2C-9146-FB785BAE4FF3}"/>
              </a:ext>
            </a:extLst>
          </p:cNvPr>
          <p:cNvSpPr>
            <a:spLocks noGrp="1"/>
          </p:cNvSpPr>
          <p:nvPr>
            <p:ph type="body" sz="quarter" idx="3"/>
          </p:nvPr>
        </p:nvSpPr>
        <p:spPr>
          <a:xfrm>
            <a:off x="3566160" y="1821180"/>
            <a:ext cx="2215134" cy="411480"/>
          </a:xfrm>
        </p:spPr>
        <p:txBody>
          <a:bodyPr anchor="t"/>
          <a:lstStyle>
            <a:lvl1pPr marL="0" indent="0">
              <a:buNone/>
              <a:defRPr sz="1800" b="1">
                <a:latin typeface="+mj-lt"/>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 xmlns:a16="http://schemas.microsoft.com/office/drawing/2014/main" id="{E2E342EE-68BB-484D-98C3-48A7847549D4}"/>
              </a:ext>
            </a:extLst>
          </p:cNvPr>
          <p:cNvSpPr>
            <a:spLocks noGrp="1"/>
          </p:cNvSpPr>
          <p:nvPr>
            <p:ph sz="quarter" idx="4"/>
          </p:nvPr>
        </p:nvSpPr>
        <p:spPr>
          <a:xfrm>
            <a:off x="3566160" y="2286000"/>
            <a:ext cx="2215134" cy="2148840"/>
          </a:xfrm>
        </p:spPr>
        <p:txBody>
          <a:bodyPr/>
          <a:lstStyle>
            <a:lvl1pPr marL="171450" indent="-171450">
              <a:defRPr sz="1400"/>
            </a:lvl1pPr>
            <a:lvl2pPr indent="-171450">
              <a:defRPr sz="1200"/>
            </a:lvl2pPr>
            <a:lvl3pPr indent="-171450">
              <a:defRPr sz="1100"/>
            </a:lvl3pPr>
            <a:lvl4pPr indent="-171450">
              <a:defRPr sz="900"/>
            </a:lvl4pPr>
            <a:lvl5pPr indent="-171450">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a:extLst>
              <a:ext uri="{FF2B5EF4-FFF2-40B4-BE49-F238E27FC236}">
                <a16:creationId xmlns=""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pPr/>
              <a:t>‹#›</a:t>
            </a:fld>
            <a:endParaRPr lang="en-US" dirty="0"/>
          </a:p>
        </p:txBody>
      </p:sp>
      <p:sp>
        <p:nvSpPr>
          <p:cNvPr id="8" name="Footer Placeholder 7">
            <a:extLst>
              <a:ext uri="{FF2B5EF4-FFF2-40B4-BE49-F238E27FC236}">
                <a16:creationId xmlns="" xmlns:a16="http://schemas.microsoft.com/office/drawing/2014/main" id="{3A51CCCC-1589-401D-AE98-FC28716301EF}"/>
              </a:ext>
            </a:extLst>
          </p:cNvPr>
          <p:cNvSpPr>
            <a:spLocks noGrp="1"/>
          </p:cNvSpPr>
          <p:nvPr>
            <p:ph type="ftr" sz="quarter" idx="11"/>
          </p:nvPr>
        </p:nvSpPr>
        <p:spPr/>
        <p:txBody>
          <a:bodyPr/>
          <a:lstStyle/>
          <a:p>
            <a:r>
              <a:rPr lang="en-US"/>
              <a:t>Crypto: investing &amp; trading</a:t>
            </a:r>
            <a:endParaRPr lang="en-US" dirty="0"/>
          </a:p>
        </p:txBody>
      </p:sp>
      <p:cxnSp>
        <p:nvCxnSpPr>
          <p:cNvPr id="21" name="Straight Connector 20">
            <a:extLst>
              <a:ext uri="{FF2B5EF4-FFF2-40B4-BE49-F238E27FC236}">
                <a16:creationId xmlns="" xmlns:a16="http://schemas.microsoft.com/office/drawing/2014/main" id="{DC963910-7C6F-7474-84FF-C53D235027B8}"/>
              </a:ext>
            </a:extLst>
          </p:cNvPr>
          <p:cNvCxnSpPr>
            <a:cxnSpLocks/>
          </p:cNvCxnSpPr>
          <p:nvPr userDrawn="1"/>
        </p:nvCxnSpPr>
        <p:spPr>
          <a:xfrm>
            <a:off x="445628" y="705552"/>
            <a:ext cx="0" cy="42591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4" name="Text Placeholder 4">
            <a:extLst>
              <a:ext uri="{FF2B5EF4-FFF2-40B4-BE49-F238E27FC236}">
                <a16:creationId xmlns="" xmlns:a16="http://schemas.microsoft.com/office/drawing/2014/main" id="{43CEC7BC-C46D-D3AD-22D8-8737322B7E20}"/>
              </a:ext>
            </a:extLst>
          </p:cNvPr>
          <p:cNvSpPr>
            <a:spLocks noGrp="1"/>
          </p:cNvSpPr>
          <p:nvPr>
            <p:ph type="body" sz="quarter" idx="13"/>
          </p:nvPr>
        </p:nvSpPr>
        <p:spPr>
          <a:xfrm>
            <a:off x="5980176" y="1821180"/>
            <a:ext cx="2215134" cy="411480"/>
          </a:xfrm>
        </p:spPr>
        <p:txBody>
          <a:bodyPr anchor="t"/>
          <a:lstStyle>
            <a:lvl1pPr marL="0" indent="0">
              <a:buNone/>
              <a:defRPr sz="1800" b="1">
                <a:latin typeface="+mj-lt"/>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25" name="Content Placeholder 5">
            <a:extLst>
              <a:ext uri="{FF2B5EF4-FFF2-40B4-BE49-F238E27FC236}">
                <a16:creationId xmlns="" xmlns:a16="http://schemas.microsoft.com/office/drawing/2014/main" id="{658FA801-D400-D7FB-6241-4A41BBAAA0D1}"/>
              </a:ext>
            </a:extLst>
          </p:cNvPr>
          <p:cNvSpPr>
            <a:spLocks noGrp="1"/>
          </p:cNvSpPr>
          <p:nvPr>
            <p:ph sz="quarter" idx="14"/>
          </p:nvPr>
        </p:nvSpPr>
        <p:spPr>
          <a:xfrm>
            <a:off x="5980176" y="2286000"/>
            <a:ext cx="2215134" cy="2148840"/>
          </a:xfrm>
        </p:spPr>
        <p:txBody>
          <a:bodyPr/>
          <a:lstStyle>
            <a:lvl1pPr marL="171450" indent="-171450">
              <a:defRPr sz="1400"/>
            </a:lvl1pPr>
            <a:lvl2pPr indent="-171450">
              <a:defRPr sz="1200"/>
            </a:lvl2pPr>
            <a:lvl3pPr indent="-171450">
              <a:defRPr sz="1100"/>
            </a:lvl3pPr>
            <a:lvl4pPr indent="-171450">
              <a:defRPr sz="900"/>
            </a:lvl4pPr>
            <a:lvl5pPr indent="-171450">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3394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4515CD9-7B09-FB25-0368-96365B9DD51C}"/>
              </a:ext>
            </a:extLst>
          </p:cNvPr>
          <p:cNvSpPr>
            <a:spLocks noGrp="1"/>
          </p:cNvSpPr>
          <p:nvPr>
            <p:ph type="title"/>
          </p:nvPr>
        </p:nvSpPr>
        <p:spPr>
          <a:xfrm>
            <a:off x="1242441" y="693420"/>
            <a:ext cx="6659118" cy="891540"/>
          </a:xfrm>
        </p:spPr>
        <p:txBody>
          <a:bodyPr anchor="b"/>
          <a:lstStyle>
            <a:lvl1pPr algn="ctr">
              <a:defRPr/>
            </a:lvl1pPr>
          </a:lstStyle>
          <a:p>
            <a:r>
              <a:rPr lang="en-US" dirty="0"/>
              <a:t>Click to edit Master title style</a:t>
            </a:r>
          </a:p>
        </p:txBody>
      </p:sp>
      <p:sp>
        <p:nvSpPr>
          <p:cNvPr id="3" name="Footer Placeholder 2">
            <a:extLst>
              <a:ext uri="{FF2B5EF4-FFF2-40B4-BE49-F238E27FC236}">
                <a16:creationId xmlns="" xmlns:a16="http://schemas.microsoft.com/office/drawing/2014/main" id="{6DC6BE5A-F1AC-214F-638D-C6C21E51BFB2}"/>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 xmlns:a16="http://schemas.microsoft.com/office/drawing/2014/main" id="{0AB127D4-BE09-1C43-0562-195F20C8A05C}"/>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5" name="Oval 4">
            <a:extLst>
              <a:ext uri="{FF2B5EF4-FFF2-40B4-BE49-F238E27FC236}">
                <a16:creationId xmlns="" xmlns:a16="http://schemas.microsoft.com/office/drawing/2014/main" id="{31740CAD-6CDA-9014-8875-BCECEECE0522}"/>
              </a:ext>
            </a:extLst>
          </p:cNvPr>
          <p:cNvSpPr/>
          <p:nvPr userDrawn="1"/>
        </p:nvSpPr>
        <p:spPr>
          <a:xfrm flipH="1">
            <a:off x="2843263" y="1958179"/>
            <a:ext cx="1543534" cy="1715038"/>
          </a:xfrm>
          <a:prstGeom prst="ellipse">
            <a:avLst/>
          </a:prstGeom>
          <a:gradFill flip="none" rotWithShape="1">
            <a:gsLst>
              <a:gs pos="18000">
                <a:schemeClr val="accent3"/>
              </a:gs>
              <a:gs pos="52000">
                <a:schemeClr val="accent5">
                  <a:alpha val="69515"/>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6" name="Oval 5">
            <a:extLst>
              <a:ext uri="{FF2B5EF4-FFF2-40B4-BE49-F238E27FC236}">
                <a16:creationId xmlns="" xmlns:a16="http://schemas.microsoft.com/office/drawing/2014/main" id="{16E536D1-EF07-9062-CA32-986876ED933F}"/>
              </a:ext>
            </a:extLst>
          </p:cNvPr>
          <p:cNvSpPr/>
          <p:nvPr userDrawn="1"/>
        </p:nvSpPr>
        <p:spPr>
          <a:xfrm flipH="1">
            <a:off x="6697326" y="1958179"/>
            <a:ext cx="1543534" cy="1715038"/>
          </a:xfrm>
          <a:prstGeom prst="ellipse">
            <a:avLst/>
          </a:prstGeom>
          <a:gradFill flip="none" rotWithShape="1">
            <a:gsLst>
              <a:gs pos="18000">
                <a:schemeClr val="accent3"/>
              </a:gs>
              <a:gs pos="52000">
                <a:schemeClr val="accent5">
                  <a:alpha val="69515"/>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7" name="Oval 6">
            <a:extLst>
              <a:ext uri="{FF2B5EF4-FFF2-40B4-BE49-F238E27FC236}">
                <a16:creationId xmlns="" xmlns:a16="http://schemas.microsoft.com/office/drawing/2014/main" id="{5D09D35C-DD66-8B6A-98FE-003262BBE72D}"/>
              </a:ext>
            </a:extLst>
          </p:cNvPr>
          <p:cNvSpPr/>
          <p:nvPr userDrawn="1"/>
        </p:nvSpPr>
        <p:spPr>
          <a:xfrm flipH="1">
            <a:off x="4757211" y="1958179"/>
            <a:ext cx="1543534" cy="1715038"/>
          </a:xfrm>
          <a:prstGeom prst="ellipse">
            <a:avLst/>
          </a:prstGeom>
          <a:gradFill flip="none" rotWithShape="1">
            <a:gsLst>
              <a:gs pos="0">
                <a:schemeClr val="accent1"/>
              </a:gs>
              <a:gs pos="77000">
                <a:schemeClr val="accent6">
                  <a:alpha val="69284"/>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8" name="Oval 7">
            <a:extLst>
              <a:ext uri="{FF2B5EF4-FFF2-40B4-BE49-F238E27FC236}">
                <a16:creationId xmlns="" xmlns:a16="http://schemas.microsoft.com/office/drawing/2014/main" id="{F0E263D2-96A8-9EB3-2175-1DB2FD5CB609}"/>
              </a:ext>
            </a:extLst>
          </p:cNvPr>
          <p:cNvSpPr/>
          <p:nvPr userDrawn="1"/>
        </p:nvSpPr>
        <p:spPr>
          <a:xfrm flipH="1">
            <a:off x="935957" y="1958179"/>
            <a:ext cx="1543534" cy="1715038"/>
          </a:xfrm>
          <a:prstGeom prst="ellipse">
            <a:avLst/>
          </a:prstGeom>
          <a:gradFill>
            <a:gsLst>
              <a:gs pos="0">
                <a:schemeClr val="accent1"/>
              </a:gs>
              <a:gs pos="77000">
                <a:schemeClr val="accent6">
                  <a:alpha val="6928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2" name="Text Placeholder 11">
            <a:extLst>
              <a:ext uri="{FF2B5EF4-FFF2-40B4-BE49-F238E27FC236}">
                <a16:creationId xmlns="" xmlns:a16="http://schemas.microsoft.com/office/drawing/2014/main" id="{8B3517CD-F786-4206-2455-E4C3BD987425}"/>
              </a:ext>
            </a:extLst>
          </p:cNvPr>
          <p:cNvSpPr>
            <a:spLocks noGrp="1"/>
          </p:cNvSpPr>
          <p:nvPr>
            <p:ph type="body" sz="quarter" idx="12"/>
          </p:nvPr>
        </p:nvSpPr>
        <p:spPr>
          <a:xfrm>
            <a:off x="781893" y="3757207"/>
            <a:ext cx="1851660" cy="304800"/>
          </a:xfrm>
        </p:spPr>
        <p:txBody>
          <a:bodyPr lIns="0" tIns="0" rIns="0" bIns="0" anchor="t"/>
          <a:lstStyle>
            <a:lvl1pPr marL="0" indent="0" algn="ctr">
              <a:lnSpc>
                <a:spcPct val="100000"/>
              </a:lnSpc>
              <a:spcBef>
                <a:spcPts val="0"/>
              </a:spcBef>
              <a:buNone/>
              <a:defRPr sz="1500" b="1" spc="0" baseline="0">
                <a:latin typeface="+mj-lt"/>
              </a:defRPr>
            </a:lvl1pPr>
          </a:lstStyle>
          <a:p>
            <a:pPr lvl="0"/>
            <a:r>
              <a:rPr lang="en-US" dirty="0"/>
              <a:t>Click to edit Master text styles</a:t>
            </a:r>
          </a:p>
        </p:txBody>
      </p:sp>
      <p:sp>
        <p:nvSpPr>
          <p:cNvPr id="13" name="Text Placeholder 11">
            <a:extLst>
              <a:ext uri="{FF2B5EF4-FFF2-40B4-BE49-F238E27FC236}">
                <a16:creationId xmlns="" xmlns:a16="http://schemas.microsoft.com/office/drawing/2014/main" id="{9978C389-1D90-6CEB-1D34-D69BF78983F7}"/>
              </a:ext>
            </a:extLst>
          </p:cNvPr>
          <p:cNvSpPr>
            <a:spLocks noGrp="1"/>
          </p:cNvSpPr>
          <p:nvPr>
            <p:ph type="body" sz="quarter" idx="13"/>
          </p:nvPr>
        </p:nvSpPr>
        <p:spPr>
          <a:xfrm>
            <a:off x="781893" y="4066564"/>
            <a:ext cx="1851660" cy="228866"/>
          </a:xfrm>
        </p:spPr>
        <p:txBody>
          <a:bodyPr anchor="t"/>
          <a:lstStyle>
            <a:lvl1pPr marL="0" indent="0" algn="ctr">
              <a:lnSpc>
                <a:spcPct val="100000"/>
              </a:lnSpc>
              <a:spcBef>
                <a:spcPts val="0"/>
              </a:spcBef>
              <a:buNone/>
              <a:defRPr sz="1200" spc="0" baseline="0"/>
            </a:lvl1pPr>
          </a:lstStyle>
          <a:p>
            <a:pPr lvl="0"/>
            <a:r>
              <a:rPr lang="en-US" dirty="0"/>
              <a:t>Click to edit Master text styles</a:t>
            </a:r>
          </a:p>
        </p:txBody>
      </p:sp>
      <p:sp>
        <p:nvSpPr>
          <p:cNvPr id="14" name="Text Placeholder 11">
            <a:extLst>
              <a:ext uri="{FF2B5EF4-FFF2-40B4-BE49-F238E27FC236}">
                <a16:creationId xmlns="" xmlns:a16="http://schemas.microsoft.com/office/drawing/2014/main" id="{12B5D758-2B43-B448-79C9-1F09317F866C}"/>
              </a:ext>
            </a:extLst>
          </p:cNvPr>
          <p:cNvSpPr>
            <a:spLocks noGrp="1"/>
          </p:cNvSpPr>
          <p:nvPr>
            <p:ph type="body" sz="quarter" idx="14"/>
          </p:nvPr>
        </p:nvSpPr>
        <p:spPr>
          <a:xfrm>
            <a:off x="2720340" y="3757207"/>
            <a:ext cx="1851660" cy="304800"/>
          </a:xfrm>
        </p:spPr>
        <p:txBody>
          <a:bodyPr lIns="0" tIns="0" rIns="0" bIns="0" anchor="t"/>
          <a:lstStyle>
            <a:lvl1pPr marL="0" indent="0" algn="ctr">
              <a:lnSpc>
                <a:spcPct val="100000"/>
              </a:lnSpc>
              <a:spcBef>
                <a:spcPts val="0"/>
              </a:spcBef>
              <a:buNone/>
              <a:defRPr sz="1500" b="1" spc="0" baseline="0">
                <a:latin typeface="+mj-lt"/>
              </a:defRPr>
            </a:lvl1pPr>
          </a:lstStyle>
          <a:p>
            <a:pPr lvl="0"/>
            <a:r>
              <a:rPr lang="en-US" dirty="0"/>
              <a:t>Click to edit Master text styles</a:t>
            </a:r>
          </a:p>
        </p:txBody>
      </p:sp>
      <p:sp>
        <p:nvSpPr>
          <p:cNvPr id="15" name="Text Placeholder 11">
            <a:extLst>
              <a:ext uri="{FF2B5EF4-FFF2-40B4-BE49-F238E27FC236}">
                <a16:creationId xmlns="" xmlns:a16="http://schemas.microsoft.com/office/drawing/2014/main" id="{65404FC1-F068-1D2B-A3D6-59F44099DD2D}"/>
              </a:ext>
            </a:extLst>
          </p:cNvPr>
          <p:cNvSpPr>
            <a:spLocks noGrp="1"/>
          </p:cNvSpPr>
          <p:nvPr>
            <p:ph type="body" sz="quarter" idx="15"/>
          </p:nvPr>
        </p:nvSpPr>
        <p:spPr>
          <a:xfrm>
            <a:off x="2720340" y="4066564"/>
            <a:ext cx="1851660" cy="228866"/>
          </a:xfrm>
        </p:spPr>
        <p:txBody>
          <a:bodyPr anchor="t"/>
          <a:lstStyle>
            <a:lvl1pPr marL="0" indent="0" algn="ctr">
              <a:lnSpc>
                <a:spcPct val="100000"/>
              </a:lnSpc>
              <a:spcBef>
                <a:spcPts val="0"/>
              </a:spcBef>
              <a:buNone/>
              <a:defRPr sz="1200" spc="0" baseline="0"/>
            </a:lvl1pPr>
          </a:lstStyle>
          <a:p>
            <a:pPr lvl="0"/>
            <a:r>
              <a:rPr lang="en-US" dirty="0"/>
              <a:t>Click to edit Master text styles</a:t>
            </a:r>
          </a:p>
        </p:txBody>
      </p:sp>
      <p:sp>
        <p:nvSpPr>
          <p:cNvPr id="16" name="Text Placeholder 11">
            <a:extLst>
              <a:ext uri="{FF2B5EF4-FFF2-40B4-BE49-F238E27FC236}">
                <a16:creationId xmlns="" xmlns:a16="http://schemas.microsoft.com/office/drawing/2014/main" id="{5F0B1C4A-F0AC-3974-6F79-9CCF799976B3}"/>
              </a:ext>
            </a:extLst>
          </p:cNvPr>
          <p:cNvSpPr>
            <a:spLocks noGrp="1"/>
          </p:cNvSpPr>
          <p:nvPr>
            <p:ph type="body" sz="quarter" idx="16"/>
          </p:nvPr>
        </p:nvSpPr>
        <p:spPr>
          <a:xfrm>
            <a:off x="4572000" y="3757207"/>
            <a:ext cx="1851660" cy="304800"/>
          </a:xfrm>
        </p:spPr>
        <p:txBody>
          <a:bodyPr lIns="0" tIns="0" rIns="0" bIns="0" anchor="t"/>
          <a:lstStyle>
            <a:lvl1pPr marL="0" indent="0" algn="ctr">
              <a:lnSpc>
                <a:spcPct val="100000"/>
              </a:lnSpc>
              <a:spcBef>
                <a:spcPts val="0"/>
              </a:spcBef>
              <a:buNone/>
              <a:defRPr sz="1500" b="1" spc="0" baseline="0">
                <a:latin typeface="+mj-lt"/>
              </a:defRPr>
            </a:lvl1pPr>
          </a:lstStyle>
          <a:p>
            <a:pPr lvl="0"/>
            <a:r>
              <a:rPr lang="en-US" dirty="0"/>
              <a:t>Click to edit Master text styles</a:t>
            </a:r>
          </a:p>
        </p:txBody>
      </p:sp>
      <p:sp>
        <p:nvSpPr>
          <p:cNvPr id="17" name="Text Placeholder 11">
            <a:extLst>
              <a:ext uri="{FF2B5EF4-FFF2-40B4-BE49-F238E27FC236}">
                <a16:creationId xmlns="" xmlns:a16="http://schemas.microsoft.com/office/drawing/2014/main" id="{5C12C91B-3BBC-019A-22DF-DF71A287D58E}"/>
              </a:ext>
            </a:extLst>
          </p:cNvPr>
          <p:cNvSpPr>
            <a:spLocks noGrp="1"/>
          </p:cNvSpPr>
          <p:nvPr>
            <p:ph type="body" sz="quarter" idx="17"/>
          </p:nvPr>
        </p:nvSpPr>
        <p:spPr>
          <a:xfrm>
            <a:off x="4572000" y="4066564"/>
            <a:ext cx="1851660" cy="228866"/>
          </a:xfrm>
        </p:spPr>
        <p:txBody>
          <a:bodyPr anchor="t"/>
          <a:lstStyle>
            <a:lvl1pPr marL="0" indent="0" algn="ctr">
              <a:lnSpc>
                <a:spcPct val="100000"/>
              </a:lnSpc>
              <a:spcBef>
                <a:spcPts val="0"/>
              </a:spcBef>
              <a:buNone/>
              <a:defRPr sz="1200" spc="0" baseline="0"/>
            </a:lvl1pPr>
          </a:lstStyle>
          <a:p>
            <a:pPr lvl="0"/>
            <a:r>
              <a:rPr lang="en-US" dirty="0"/>
              <a:t>Click to edit Master text styles</a:t>
            </a:r>
          </a:p>
        </p:txBody>
      </p:sp>
      <p:sp>
        <p:nvSpPr>
          <p:cNvPr id="18" name="Text Placeholder 11">
            <a:extLst>
              <a:ext uri="{FF2B5EF4-FFF2-40B4-BE49-F238E27FC236}">
                <a16:creationId xmlns="" xmlns:a16="http://schemas.microsoft.com/office/drawing/2014/main" id="{BB3FD4C7-50B9-E37D-A077-B15D8C6DB9A4}"/>
              </a:ext>
            </a:extLst>
          </p:cNvPr>
          <p:cNvSpPr>
            <a:spLocks noGrp="1"/>
          </p:cNvSpPr>
          <p:nvPr>
            <p:ph type="body" sz="quarter" idx="18"/>
          </p:nvPr>
        </p:nvSpPr>
        <p:spPr>
          <a:xfrm>
            <a:off x="6543262" y="3757207"/>
            <a:ext cx="1851660" cy="304800"/>
          </a:xfrm>
        </p:spPr>
        <p:txBody>
          <a:bodyPr lIns="0" tIns="0" rIns="0" bIns="0" anchor="t"/>
          <a:lstStyle>
            <a:lvl1pPr marL="0" indent="0" algn="ctr">
              <a:lnSpc>
                <a:spcPct val="100000"/>
              </a:lnSpc>
              <a:spcBef>
                <a:spcPts val="0"/>
              </a:spcBef>
              <a:buNone/>
              <a:defRPr sz="1500" b="1" spc="0" baseline="0">
                <a:latin typeface="+mj-lt"/>
              </a:defRPr>
            </a:lvl1pPr>
          </a:lstStyle>
          <a:p>
            <a:pPr lvl="0"/>
            <a:r>
              <a:rPr lang="en-US" dirty="0"/>
              <a:t>Click to edit Master text styles</a:t>
            </a:r>
          </a:p>
        </p:txBody>
      </p:sp>
      <p:sp>
        <p:nvSpPr>
          <p:cNvPr id="19" name="Text Placeholder 11">
            <a:extLst>
              <a:ext uri="{FF2B5EF4-FFF2-40B4-BE49-F238E27FC236}">
                <a16:creationId xmlns="" xmlns:a16="http://schemas.microsoft.com/office/drawing/2014/main" id="{486092F0-1D91-8C7F-EEFE-A7D79FF89C19}"/>
              </a:ext>
            </a:extLst>
          </p:cNvPr>
          <p:cNvSpPr>
            <a:spLocks noGrp="1"/>
          </p:cNvSpPr>
          <p:nvPr>
            <p:ph type="body" sz="quarter" idx="19"/>
          </p:nvPr>
        </p:nvSpPr>
        <p:spPr>
          <a:xfrm>
            <a:off x="6543262" y="4066564"/>
            <a:ext cx="1851660" cy="228866"/>
          </a:xfrm>
        </p:spPr>
        <p:txBody>
          <a:bodyPr anchor="t"/>
          <a:lstStyle>
            <a:lvl1pPr marL="0" indent="0" algn="ctr">
              <a:lnSpc>
                <a:spcPct val="100000"/>
              </a:lnSpc>
              <a:spcBef>
                <a:spcPts val="0"/>
              </a:spcBef>
              <a:buNone/>
              <a:defRPr sz="1200" spc="0" baseline="0"/>
            </a:lvl1pPr>
          </a:lstStyle>
          <a:p>
            <a:pPr lvl="0"/>
            <a:r>
              <a:rPr lang="en-US" dirty="0"/>
              <a:t>Click to edit Master text styles</a:t>
            </a:r>
          </a:p>
        </p:txBody>
      </p:sp>
      <p:sp>
        <p:nvSpPr>
          <p:cNvPr id="21" name="Picture Placeholder 20">
            <a:extLst>
              <a:ext uri="{FF2B5EF4-FFF2-40B4-BE49-F238E27FC236}">
                <a16:creationId xmlns="" xmlns:a16="http://schemas.microsoft.com/office/drawing/2014/main" id="{8D38BBA9-DB40-81D9-4D13-4351576F9FD3}"/>
              </a:ext>
            </a:extLst>
          </p:cNvPr>
          <p:cNvSpPr>
            <a:spLocks noGrp="1"/>
          </p:cNvSpPr>
          <p:nvPr>
            <p:ph type="pic" sz="quarter" idx="20"/>
          </p:nvPr>
        </p:nvSpPr>
        <p:spPr>
          <a:xfrm>
            <a:off x="1049464" y="2087987"/>
            <a:ext cx="1309878" cy="1455420"/>
          </a:xfrm>
          <a:prstGeom prst="ellipse">
            <a:avLst/>
          </a:prstGeom>
        </p:spPr>
        <p:txBody>
          <a:bodyPr anchor="ctr"/>
          <a:lstStyle>
            <a:lvl1pPr marL="0" indent="0" algn="ctr">
              <a:buNone/>
              <a:defRPr sz="800"/>
            </a:lvl1pPr>
          </a:lstStyle>
          <a:p>
            <a:endParaRPr lang="en-US" dirty="0"/>
          </a:p>
        </p:txBody>
      </p:sp>
      <p:sp>
        <p:nvSpPr>
          <p:cNvPr id="22" name="Picture Placeholder 20">
            <a:extLst>
              <a:ext uri="{FF2B5EF4-FFF2-40B4-BE49-F238E27FC236}">
                <a16:creationId xmlns="" xmlns:a16="http://schemas.microsoft.com/office/drawing/2014/main" id="{D4E44748-5631-A2C7-ADA1-FB2707923EE2}"/>
              </a:ext>
            </a:extLst>
          </p:cNvPr>
          <p:cNvSpPr>
            <a:spLocks noGrp="1"/>
          </p:cNvSpPr>
          <p:nvPr>
            <p:ph type="pic" sz="quarter" idx="21"/>
          </p:nvPr>
        </p:nvSpPr>
        <p:spPr>
          <a:xfrm>
            <a:off x="2960090" y="2087987"/>
            <a:ext cx="1309878" cy="1455420"/>
          </a:xfrm>
          <a:prstGeom prst="ellipse">
            <a:avLst/>
          </a:prstGeom>
        </p:spPr>
        <p:txBody>
          <a:bodyPr anchor="ctr"/>
          <a:lstStyle>
            <a:lvl1pPr marL="0" indent="0" algn="ctr">
              <a:buNone/>
              <a:defRPr sz="800"/>
            </a:lvl1pPr>
          </a:lstStyle>
          <a:p>
            <a:endParaRPr lang="en-US" dirty="0"/>
          </a:p>
        </p:txBody>
      </p:sp>
      <p:sp>
        <p:nvSpPr>
          <p:cNvPr id="23" name="Picture Placeholder 20">
            <a:extLst>
              <a:ext uri="{FF2B5EF4-FFF2-40B4-BE49-F238E27FC236}">
                <a16:creationId xmlns="" xmlns:a16="http://schemas.microsoft.com/office/drawing/2014/main" id="{8A56F66F-909F-8F64-B021-9820EB3F6B67}"/>
              </a:ext>
            </a:extLst>
          </p:cNvPr>
          <p:cNvSpPr>
            <a:spLocks noGrp="1"/>
          </p:cNvSpPr>
          <p:nvPr>
            <p:ph type="pic" sz="quarter" idx="22"/>
          </p:nvPr>
        </p:nvSpPr>
        <p:spPr>
          <a:xfrm>
            <a:off x="4874038" y="2087987"/>
            <a:ext cx="1309878" cy="1455420"/>
          </a:xfrm>
          <a:prstGeom prst="ellipse">
            <a:avLst/>
          </a:prstGeom>
        </p:spPr>
        <p:txBody>
          <a:bodyPr anchor="ctr"/>
          <a:lstStyle>
            <a:lvl1pPr marL="0" indent="0" algn="ctr">
              <a:buNone/>
              <a:defRPr sz="800"/>
            </a:lvl1pPr>
          </a:lstStyle>
          <a:p>
            <a:endParaRPr lang="en-US" dirty="0"/>
          </a:p>
        </p:txBody>
      </p:sp>
      <p:sp>
        <p:nvSpPr>
          <p:cNvPr id="24" name="Picture Placeholder 20">
            <a:extLst>
              <a:ext uri="{FF2B5EF4-FFF2-40B4-BE49-F238E27FC236}">
                <a16:creationId xmlns="" xmlns:a16="http://schemas.microsoft.com/office/drawing/2014/main" id="{EB90D275-5951-BAE0-8859-71B60C946087}"/>
              </a:ext>
            </a:extLst>
          </p:cNvPr>
          <p:cNvSpPr>
            <a:spLocks noGrp="1"/>
          </p:cNvSpPr>
          <p:nvPr>
            <p:ph type="pic" sz="quarter" idx="23"/>
          </p:nvPr>
        </p:nvSpPr>
        <p:spPr>
          <a:xfrm>
            <a:off x="6814153" y="2087987"/>
            <a:ext cx="1309878" cy="1455420"/>
          </a:xfrm>
          <a:prstGeom prst="ellipse">
            <a:avLst/>
          </a:prstGeom>
        </p:spPr>
        <p:txBody>
          <a:bodyPr anchor="ctr"/>
          <a:lstStyle>
            <a:lvl1pPr marL="0" indent="0" algn="ctr">
              <a:buNone/>
              <a:defRPr sz="800"/>
            </a:lvl1pPr>
          </a:lstStyle>
          <a:p>
            <a:endParaRPr lang="en-US" dirty="0"/>
          </a:p>
        </p:txBody>
      </p:sp>
    </p:spTree>
    <p:extLst>
      <p:ext uri="{BB962C8B-B14F-4D97-AF65-F5344CB8AC3E}">
        <p14:creationId xmlns:p14="http://schemas.microsoft.com/office/powerpoint/2010/main" val="3784201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9" name="Oval 8">
            <a:extLst>
              <a:ext uri="{FF2B5EF4-FFF2-40B4-BE49-F238E27FC236}">
                <a16:creationId xmlns="" xmlns:a16="http://schemas.microsoft.com/office/drawing/2014/main" id="{3CF1AC86-4E83-EED8-9FB5-635710111D45}"/>
              </a:ext>
            </a:extLst>
          </p:cNvPr>
          <p:cNvSpPr/>
          <p:nvPr userDrawn="1"/>
        </p:nvSpPr>
        <p:spPr>
          <a:xfrm flipH="1">
            <a:off x="1278082" y="3379603"/>
            <a:ext cx="923621" cy="1026246"/>
          </a:xfrm>
          <a:prstGeom prst="ellipse">
            <a:avLst/>
          </a:prstGeom>
          <a:gradFill flip="none" rotWithShape="1">
            <a:gsLst>
              <a:gs pos="18000">
                <a:schemeClr val="accent3"/>
              </a:gs>
              <a:gs pos="52000">
                <a:schemeClr val="accent5">
                  <a:alpha val="69515"/>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0" name="Oval 9">
            <a:extLst>
              <a:ext uri="{FF2B5EF4-FFF2-40B4-BE49-F238E27FC236}">
                <a16:creationId xmlns="" xmlns:a16="http://schemas.microsoft.com/office/drawing/2014/main" id="{803E890B-5D84-F4A6-E963-051A1C52577D}"/>
              </a:ext>
            </a:extLst>
          </p:cNvPr>
          <p:cNvSpPr/>
          <p:nvPr userDrawn="1"/>
        </p:nvSpPr>
        <p:spPr>
          <a:xfrm flipH="1">
            <a:off x="3171287" y="1544704"/>
            <a:ext cx="923621" cy="1026246"/>
          </a:xfrm>
          <a:prstGeom prst="ellipse">
            <a:avLst/>
          </a:prstGeom>
          <a:gradFill flip="none" rotWithShape="1">
            <a:gsLst>
              <a:gs pos="18000">
                <a:schemeClr val="accent3"/>
              </a:gs>
              <a:gs pos="52000">
                <a:schemeClr val="accent5">
                  <a:alpha val="69515"/>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1" name="Oval 10">
            <a:extLst>
              <a:ext uri="{FF2B5EF4-FFF2-40B4-BE49-F238E27FC236}">
                <a16:creationId xmlns="" xmlns:a16="http://schemas.microsoft.com/office/drawing/2014/main" id="{CA321B0B-6EF1-E460-8E13-3BBE774FA148}"/>
              </a:ext>
            </a:extLst>
          </p:cNvPr>
          <p:cNvSpPr/>
          <p:nvPr userDrawn="1"/>
        </p:nvSpPr>
        <p:spPr>
          <a:xfrm flipH="1">
            <a:off x="5064493" y="3379397"/>
            <a:ext cx="923621" cy="1026246"/>
          </a:xfrm>
          <a:prstGeom prst="ellipse">
            <a:avLst/>
          </a:prstGeom>
          <a:gradFill flip="none" rotWithShape="1">
            <a:gsLst>
              <a:gs pos="18000">
                <a:schemeClr val="accent3"/>
              </a:gs>
              <a:gs pos="52000">
                <a:schemeClr val="accent5">
                  <a:alpha val="69515"/>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0" name="Oval 19">
            <a:extLst>
              <a:ext uri="{FF2B5EF4-FFF2-40B4-BE49-F238E27FC236}">
                <a16:creationId xmlns="" xmlns:a16="http://schemas.microsoft.com/office/drawing/2014/main" id="{898AB146-30D1-CD59-5D88-5097CF8561D1}"/>
              </a:ext>
            </a:extLst>
          </p:cNvPr>
          <p:cNvSpPr/>
          <p:nvPr userDrawn="1"/>
        </p:nvSpPr>
        <p:spPr>
          <a:xfrm flipH="1">
            <a:off x="6960714" y="3388464"/>
            <a:ext cx="923621" cy="1026246"/>
          </a:xfrm>
          <a:prstGeom prst="ellipse">
            <a:avLst/>
          </a:prstGeom>
          <a:gradFill flip="none" rotWithShape="1">
            <a:gsLst>
              <a:gs pos="0">
                <a:schemeClr val="accent1"/>
              </a:gs>
              <a:gs pos="77000">
                <a:schemeClr val="accent6">
                  <a:alpha val="69284"/>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5" name="Oval 24">
            <a:extLst>
              <a:ext uri="{FF2B5EF4-FFF2-40B4-BE49-F238E27FC236}">
                <a16:creationId xmlns="" xmlns:a16="http://schemas.microsoft.com/office/drawing/2014/main" id="{4FE52614-CC2D-3550-FDBA-9D7D76ED0F72}"/>
              </a:ext>
            </a:extLst>
          </p:cNvPr>
          <p:cNvSpPr/>
          <p:nvPr userDrawn="1"/>
        </p:nvSpPr>
        <p:spPr>
          <a:xfrm flipH="1">
            <a:off x="3171287" y="3380306"/>
            <a:ext cx="923621" cy="1026246"/>
          </a:xfrm>
          <a:prstGeom prst="ellipse">
            <a:avLst/>
          </a:prstGeom>
          <a:gradFill flip="none" rotWithShape="1">
            <a:gsLst>
              <a:gs pos="0">
                <a:schemeClr val="accent1"/>
              </a:gs>
              <a:gs pos="77000">
                <a:schemeClr val="accent6">
                  <a:alpha val="69284"/>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6" name="Oval 25">
            <a:extLst>
              <a:ext uri="{FF2B5EF4-FFF2-40B4-BE49-F238E27FC236}">
                <a16:creationId xmlns="" xmlns:a16="http://schemas.microsoft.com/office/drawing/2014/main" id="{D19BEA3C-B965-CC70-315C-7C531CD7AA4A}"/>
              </a:ext>
            </a:extLst>
          </p:cNvPr>
          <p:cNvSpPr/>
          <p:nvPr userDrawn="1"/>
        </p:nvSpPr>
        <p:spPr>
          <a:xfrm flipH="1">
            <a:off x="6957698" y="1551553"/>
            <a:ext cx="923621" cy="1026246"/>
          </a:xfrm>
          <a:prstGeom prst="ellipse">
            <a:avLst/>
          </a:prstGeom>
          <a:gradFill flip="none" rotWithShape="1">
            <a:gsLst>
              <a:gs pos="18000">
                <a:schemeClr val="accent3"/>
              </a:gs>
              <a:gs pos="52000">
                <a:schemeClr val="accent5">
                  <a:alpha val="69515"/>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7" name="Oval 26">
            <a:extLst>
              <a:ext uri="{FF2B5EF4-FFF2-40B4-BE49-F238E27FC236}">
                <a16:creationId xmlns="" xmlns:a16="http://schemas.microsoft.com/office/drawing/2014/main" id="{DBCCE6E9-C40E-A684-457C-F08C974BD59F}"/>
              </a:ext>
            </a:extLst>
          </p:cNvPr>
          <p:cNvSpPr/>
          <p:nvPr userDrawn="1"/>
        </p:nvSpPr>
        <p:spPr>
          <a:xfrm flipH="1">
            <a:off x="5064493" y="1546509"/>
            <a:ext cx="923621" cy="1026246"/>
          </a:xfrm>
          <a:prstGeom prst="ellipse">
            <a:avLst/>
          </a:prstGeom>
          <a:gradFill flip="none" rotWithShape="1">
            <a:gsLst>
              <a:gs pos="0">
                <a:schemeClr val="accent1"/>
              </a:gs>
              <a:gs pos="77000">
                <a:schemeClr val="accent6">
                  <a:alpha val="69284"/>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8" name="Oval 27">
            <a:extLst>
              <a:ext uri="{FF2B5EF4-FFF2-40B4-BE49-F238E27FC236}">
                <a16:creationId xmlns="" xmlns:a16="http://schemas.microsoft.com/office/drawing/2014/main" id="{E9B5F0D0-ABA3-5B0F-77C9-C5B64A613F84}"/>
              </a:ext>
            </a:extLst>
          </p:cNvPr>
          <p:cNvSpPr/>
          <p:nvPr userDrawn="1"/>
        </p:nvSpPr>
        <p:spPr>
          <a:xfrm flipH="1">
            <a:off x="1269034" y="1538351"/>
            <a:ext cx="923621" cy="1026246"/>
          </a:xfrm>
          <a:prstGeom prst="ellipse">
            <a:avLst/>
          </a:prstGeom>
          <a:gradFill>
            <a:gsLst>
              <a:gs pos="0">
                <a:schemeClr val="accent1"/>
              </a:gs>
              <a:gs pos="77000">
                <a:schemeClr val="accent6">
                  <a:alpha val="6928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 name="Title 1">
            <a:extLst>
              <a:ext uri="{FF2B5EF4-FFF2-40B4-BE49-F238E27FC236}">
                <a16:creationId xmlns="" xmlns:a16="http://schemas.microsoft.com/office/drawing/2014/main" id="{B4515CD9-7B09-FB25-0368-96365B9DD51C}"/>
              </a:ext>
            </a:extLst>
          </p:cNvPr>
          <p:cNvSpPr>
            <a:spLocks noGrp="1"/>
          </p:cNvSpPr>
          <p:nvPr>
            <p:ph type="title"/>
          </p:nvPr>
        </p:nvSpPr>
        <p:spPr>
          <a:xfrm>
            <a:off x="1242441" y="281940"/>
            <a:ext cx="6659118" cy="891540"/>
          </a:xfrm>
        </p:spPr>
        <p:txBody>
          <a:bodyPr anchor="b"/>
          <a:lstStyle>
            <a:lvl1pPr algn="ctr">
              <a:defRPr/>
            </a:lvl1pPr>
          </a:lstStyle>
          <a:p>
            <a:r>
              <a:rPr lang="en-US"/>
              <a:t>Click to edit Master title style</a:t>
            </a:r>
          </a:p>
        </p:txBody>
      </p:sp>
      <p:sp>
        <p:nvSpPr>
          <p:cNvPr id="3" name="Footer Placeholder 2">
            <a:extLst>
              <a:ext uri="{FF2B5EF4-FFF2-40B4-BE49-F238E27FC236}">
                <a16:creationId xmlns="" xmlns:a16="http://schemas.microsoft.com/office/drawing/2014/main" id="{6DC6BE5A-F1AC-214F-638D-C6C21E51BFB2}"/>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 xmlns:a16="http://schemas.microsoft.com/office/drawing/2014/main" id="{0AB127D4-BE09-1C43-0562-195F20C8A05C}"/>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12" name="Text Placeholder 11">
            <a:extLst>
              <a:ext uri="{FF2B5EF4-FFF2-40B4-BE49-F238E27FC236}">
                <a16:creationId xmlns="" xmlns:a16="http://schemas.microsoft.com/office/drawing/2014/main" id="{8B3517CD-F786-4206-2455-E4C3BD987425}"/>
              </a:ext>
            </a:extLst>
          </p:cNvPr>
          <p:cNvSpPr>
            <a:spLocks noGrp="1"/>
          </p:cNvSpPr>
          <p:nvPr>
            <p:ph type="body" sz="quarter" idx="12"/>
          </p:nvPr>
        </p:nvSpPr>
        <p:spPr>
          <a:xfrm>
            <a:off x="882640" y="267462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13" name="Text Placeholder 11">
            <a:extLst>
              <a:ext uri="{FF2B5EF4-FFF2-40B4-BE49-F238E27FC236}">
                <a16:creationId xmlns="" xmlns:a16="http://schemas.microsoft.com/office/drawing/2014/main" id="{9978C389-1D90-6CEB-1D34-D69BF78983F7}"/>
              </a:ext>
            </a:extLst>
          </p:cNvPr>
          <p:cNvSpPr>
            <a:spLocks noGrp="1"/>
          </p:cNvSpPr>
          <p:nvPr>
            <p:ph type="body" sz="quarter" idx="13"/>
          </p:nvPr>
        </p:nvSpPr>
        <p:spPr>
          <a:xfrm>
            <a:off x="882640" y="287274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14" name="Text Placeholder 11">
            <a:extLst>
              <a:ext uri="{FF2B5EF4-FFF2-40B4-BE49-F238E27FC236}">
                <a16:creationId xmlns="" xmlns:a16="http://schemas.microsoft.com/office/drawing/2014/main" id="{12B5D758-2B43-B448-79C9-1F09317F866C}"/>
              </a:ext>
            </a:extLst>
          </p:cNvPr>
          <p:cNvSpPr>
            <a:spLocks noGrp="1"/>
          </p:cNvSpPr>
          <p:nvPr>
            <p:ph type="body" sz="quarter" idx="14"/>
          </p:nvPr>
        </p:nvSpPr>
        <p:spPr>
          <a:xfrm>
            <a:off x="2775846" y="267462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15" name="Text Placeholder 11">
            <a:extLst>
              <a:ext uri="{FF2B5EF4-FFF2-40B4-BE49-F238E27FC236}">
                <a16:creationId xmlns="" xmlns:a16="http://schemas.microsoft.com/office/drawing/2014/main" id="{65404FC1-F068-1D2B-A3D6-59F44099DD2D}"/>
              </a:ext>
            </a:extLst>
          </p:cNvPr>
          <p:cNvSpPr>
            <a:spLocks noGrp="1"/>
          </p:cNvSpPr>
          <p:nvPr>
            <p:ph type="body" sz="quarter" idx="15"/>
          </p:nvPr>
        </p:nvSpPr>
        <p:spPr>
          <a:xfrm>
            <a:off x="2775846" y="287274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16" name="Text Placeholder 11">
            <a:extLst>
              <a:ext uri="{FF2B5EF4-FFF2-40B4-BE49-F238E27FC236}">
                <a16:creationId xmlns="" xmlns:a16="http://schemas.microsoft.com/office/drawing/2014/main" id="{5F0B1C4A-F0AC-3974-6F79-9CCF799976B3}"/>
              </a:ext>
            </a:extLst>
          </p:cNvPr>
          <p:cNvSpPr>
            <a:spLocks noGrp="1"/>
          </p:cNvSpPr>
          <p:nvPr>
            <p:ph type="body" sz="quarter" idx="16"/>
          </p:nvPr>
        </p:nvSpPr>
        <p:spPr>
          <a:xfrm>
            <a:off x="4669052" y="267462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17" name="Text Placeholder 11">
            <a:extLst>
              <a:ext uri="{FF2B5EF4-FFF2-40B4-BE49-F238E27FC236}">
                <a16:creationId xmlns="" xmlns:a16="http://schemas.microsoft.com/office/drawing/2014/main" id="{5C12C91B-3BBC-019A-22DF-DF71A287D58E}"/>
              </a:ext>
            </a:extLst>
          </p:cNvPr>
          <p:cNvSpPr>
            <a:spLocks noGrp="1"/>
          </p:cNvSpPr>
          <p:nvPr>
            <p:ph type="body" sz="quarter" idx="17"/>
          </p:nvPr>
        </p:nvSpPr>
        <p:spPr>
          <a:xfrm>
            <a:off x="4669052" y="287274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18" name="Text Placeholder 11">
            <a:extLst>
              <a:ext uri="{FF2B5EF4-FFF2-40B4-BE49-F238E27FC236}">
                <a16:creationId xmlns="" xmlns:a16="http://schemas.microsoft.com/office/drawing/2014/main" id="{BB3FD4C7-50B9-E37D-A077-B15D8C6DB9A4}"/>
              </a:ext>
            </a:extLst>
          </p:cNvPr>
          <p:cNvSpPr>
            <a:spLocks noGrp="1"/>
          </p:cNvSpPr>
          <p:nvPr>
            <p:ph type="body" sz="quarter" idx="18"/>
          </p:nvPr>
        </p:nvSpPr>
        <p:spPr>
          <a:xfrm>
            <a:off x="6562257" y="267462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19" name="Text Placeholder 11">
            <a:extLst>
              <a:ext uri="{FF2B5EF4-FFF2-40B4-BE49-F238E27FC236}">
                <a16:creationId xmlns="" xmlns:a16="http://schemas.microsoft.com/office/drawing/2014/main" id="{486092F0-1D91-8C7F-EEFE-A7D79FF89C19}"/>
              </a:ext>
            </a:extLst>
          </p:cNvPr>
          <p:cNvSpPr>
            <a:spLocks noGrp="1"/>
          </p:cNvSpPr>
          <p:nvPr>
            <p:ph type="body" sz="quarter" idx="19"/>
          </p:nvPr>
        </p:nvSpPr>
        <p:spPr>
          <a:xfrm>
            <a:off x="6562257" y="287274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21" name="Picture Placeholder 20">
            <a:extLst>
              <a:ext uri="{FF2B5EF4-FFF2-40B4-BE49-F238E27FC236}">
                <a16:creationId xmlns="" xmlns:a16="http://schemas.microsoft.com/office/drawing/2014/main" id="{8D38BBA9-DB40-81D9-4D13-4351576F9FD3}"/>
              </a:ext>
            </a:extLst>
          </p:cNvPr>
          <p:cNvSpPr>
            <a:spLocks noGrp="1"/>
          </p:cNvSpPr>
          <p:nvPr>
            <p:ph type="pic" sz="quarter" idx="20"/>
          </p:nvPr>
        </p:nvSpPr>
        <p:spPr>
          <a:xfrm>
            <a:off x="1336508" y="1613322"/>
            <a:ext cx="788670" cy="876300"/>
          </a:xfrm>
          <a:prstGeom prst="ellipse">
            <a:avLst/>
          </a:prstGeom>
        </p:spPr>
        <p:txBody>
          <a:bodyPr anchor="ctr"/>
          <a:lstStyle>
            <a:lvl1pPr marL="0" indent="0" algn="ctr">
              <a:buNone/>
              <a:defRPr sz="800"/>
            </a:lvl1pPr>
          </a:lstStyle>
          <a:p>
            <a:endParaRPr lang="en-US" dirty="0"/>
          </a:p>
        </p:txBody>
      </p:sp>
      <p:sp>
        <p:nvSpPr>
          <p:cNvPr id="22" name="Picture Placeholder 20">
            <a:extLst>
              <a:ext uri="{FF2B5EF4-FFF2-40B4-BE49-F238E27FC236}">
                <a16:creationId xmlns="" xmlns:a16="http://schemas.microsoft.com/office/drawing/2014/main" id="{D4E44748-5631-A2C7-ADA1-FB2707923EE2}"/>
              </a:ext>
            </a:extLst>
          </p:cNvPr>
          <p:cNvSpPr>
            <a:spLocks noGrp="1"/>
          </p:cNvSpPr>
          <p:nvPr>
            <p:ph type="pic" sz="quarter" idx="21"/>
          </p:nvPr>
        </p:nvSpPr>
        <p:spPr>
          <a:xfrm>
            <a:off x="3238761" y="1613322"/>
            <a:ext cx="788670" cy="876300"/>
          </a:xfrm>
          <a:prstGeom prst="ellipse">
            <a:avLst/>
          </a:prstGeom>
        </p:spPr>
        <p:txBody>
          <a:bodyPr anchor="ctr"/>
          <a:lstStyle>
            <a:lvl1pPr marL="0" indent="0" algn="ctr">
              <a:buNone/>
              <a:defRPr sz="800"/>
            </a:lvl1pPr>
          </a:lstStyle>
          <a:p>
            <a:endParaRPr lang="en-US" dirty="0"/>
          </a:p>
        </p:txBody>
      </p:sp>
      <p:sp>
        <p:nvSpPr>
          <p:cNvPr id="23" name="Picture Placeholder 20">
            <a:extLst>
              <a:ext uri="{FF2B5EF4-FFF2-40B4-BE49-F238E27FC236}">
                <a16:creationId xmlns="" xmlns:a16="http://schemas.microsoft.com/office/drawing/2014/main" id="{8A56F66F-909F-8F64-B021-9820EB3F6B67}"/>
              </a:ext>
            </a:extLst>
          </p:cNvPr>
          <p:cNvSpPr>
            <a:spLocks noGrp="1"/>
          </p:cNvSpPr>
          <p:nvPr>
            <p:ph type="pic" sz="quarter" idx="22"/>
          </p:nvPr>
        </p:nvSpPr>
        <p:spPr>
          <a:xfrm>
            <a:off x="5131967" y="1613322"/>
            <a:ext cx="788670" cy="876300"/>
          </a:xfrm>
          <a:prstGeom prst="ellipse">
            <a:avLst/>
          </a:prstGeom>
        </p:spPr>
        <p:txBody>
          <a:bodyPr anchor="ctr"/>
          <a:lstStyle>
            <a:lvl1pPr marL="0" indent="0" algn="ctr">
              <a:buNone/>
              <a:defRPr sz="800"/>
            </a:lvl1pPr>
          </a:lstStyle>
          <a:p>
            <a:endParaRPr lang="en-US" dirty="0"/>
          </a:p>
        </p:txBody>
      </p:sp>
      <p:sp>
        <p:nvSpPr>
          <p:cNvPr id="24" name="Picture Placeholder 20">
            <a:extLst>
              <a:ext uri="{FF2B5EF4-FFF2-40B4-BE49-F238E27FC236}">
                <a16:creationId xmlns="" xmlns:a16="http://schemas.microsoft.com/office/drawing/2014/main" id="{EB90D275-5951-BAE0-8859-71B60C946087}"/>
              </a:ext>
            </a:extLst>
          </p:cNvPr>
          <p:cNvSpPr>
            <a:spLocks noGrp="1"/>
          </p:cNvSpPr>
          <p:nvPr>
            <p:ph type="pic" sz="quarter" idx="23"/>
          </p:nvPr>
        </p:nvSpPr>
        <p:spPr>
          <a:xfrm>
            <a:off x="7025172" y="1613322"/>
            <a:ext cx="788670" cy="876300"/>
          </a:xfrm>
          <a:prstGeom prst="ellipse">
            <a:avLst/>
          </a:prstGeom>
        </p:spPr>
        <p:txBody>
          <a:bodyPr anchor="ctr"/>
          <a:lstStyle>
            <a:lvl1pPr marL="0" indent="0" algn="ctr">
              <a:buNone/>
              <a:defRPr sz="800"/>
            </a:lvl1pPr>
          </a:lstStyle>
          <a:p>
            <a:endParaRPr lang="en-US" dirty="0"/>
          </a:p>
        </p:txBody>
      </p:sp>
      <p:sp>
        <p:nvSpPr>
          <p:cNvPr id="29" name="Picture Placeholder 20">
            <a:extLst>
              <a:ext uri="{FF2B5EF4-FFF2-40B4-BE49-F238E27FC236}">
                <a16:creationId xmlns="" xmlns:a16="http://schemas.microsoft.com/office/drawing/2014/main" id="{BA9EB14D-8336-06B5-51E3-FBCAF00F1F25}"/>
              </a:ext>
            </a:extLst>
          </p:cNvPr>
          <p:cNvSpPr>
            <a:spLocks noGrp="1"/>
          </p:cNvSpPr>
          <p:nvPr>
            <p:ph type="pic" sz="quarter" idx="24"/>
          </p:nvPr>
        </p:nvSpPr>
        <p:spPr>
          <a:xfrm>
            <a:off x="1345555" y="3454574"/>
            <a:ext cx="788670" cy="876300"/>
          </a:xfrm>
          <a:prstGeom prst="ellipse">
            <a:avLst/>
          </a:prstGeom>
        </p:spPr>
        <p:txBody>
          <a:bodyPr anchor="ctr"/>
          <a:lstStyle>
            <a:lvl1pPr marL="0" indent="0" algn="ctr">
              <a:buNone/>
              <a:defRPr sz="800"/>
            </a:lvl1pPr>
          </a:lstStyle>
          <a:p>
            <a:endParaRPr lang="en-US" dirty="0"/>
          </a:p>
        </p:txBody>
      </p:sp>
      <p:sp>
        <p:nvSpPr>
          <p:cNvPr id="30" name="Picture Placeholder 20">
            <a:extLst>
              <a:ext uri="{FF2B5EF4-FFF2-40B4-BE49-F238E27FC236}">
                <a16:creationId xmlns="" xmlns:a16="http://schemas.microsoft.com/office/drawing/2014/main" id="{A1E65D12-1094-78B5-B37A-A03576991D1D}"/>
              </a:ext>
            </a:extLst>
          </p:cNvPr>
          <p:cNvSpPr>
            <a:spLocks noGrp="1"/>
          </p:cNvSpPr>
          <p:nvPr>
            <p:ph type="pic" sz="quarter" idx="25"/>
          </p:nvPr>
        </p:nvSpPr>
        <p:spPr>
          <a:xfrm>
            <a:off x="3238761" y="3455278"/>
            <a:ext cx="788670" cy="876300"/>
          </a:xfrm>
          <a:prstGeom prst="ellipse">
            <a:avLst/>
          </a:prstGeom>
        </p:spPr>
        <p:txBody>
          <a:bodyPr anchor="ctr"/>
          <a:lstStyle>
            <a:lvl1pPr marL="0" indent="0" algn="ctr">
              <a:buNone/>
              <a:defRPr sz="800"/>
            </a:lvl1pPr>
          </a:lstStyle>
          <a:p>
            <a:endParaRPr lang="en-US" dirty="0"/>
          </a:p>
        </p:txBody>
      </p:sp>
      <p:sp>
        <p:nvSpPr>
          <p:cNvPr id="31" name="Picture Placeholder 20">
            <a:extLst>
              <a:ext uri="{FF2B5EF4-FFF2-40B4-BE49-F238E27FC236}">
                <a16:creationId xmlns="" xmlns:a16="http://schemas.microsoft.com/office/drawing/2014/main" id="{6ABE5CEC-34A4-CD5D-FA0D-D675A87984F5}"/>
              </a:ext>
            </a:extLst>
          </p:cNvPr>
          <p:cNvSpPr>
            <a:spLocks noGrp="1"/>
          </p:cNvSpPr>
          <p:nvPr>
            <p:ph type="pic" sz="quarter" idx="26"/>
          </p:nvPr>
        </p:nvSpPr>
        <p:spPr>
          <a:xfrm>
            <a:off x="5131967" y="3454369"/>
            <a:ext cx="788670" cy="876300"/>
          </a:xfrm>
          <a:prstGeom prst="ellipse">
            <a:avLst/>
          </a:prstGeom>
        </p:spPr>
        <p:txBody>
          <a:bodyPr anchor="ctr"/>
          <a:lstStyle>
            <a:lvl1pPr marL="0" indent="0" algn="ctr">
              <a:buNone/>
              <a:defRPr sz="800"/>
            </a:lvl1pPr>
          </a:lstStyle>
          <a:p>
            <a:endParaRPr lang="en-US" dirty="0"/>
          </a:p>
        </p:txBody>
      </p:sp>
      <p:sp>
        <p:nvSpPr>
          <p:cNvPr id="32" name="Picture Placeholder 20">
            <a:extLst>
              <a:ext uri="{FF2B5EF4-FFF2-40B4-BE49-F238E27FC236}">
                <a16:creationId xmlns="" xmlns:a16="http://schemas.microsoft.com/office/drawing/2014/main" id="{5DA945B5-3444-7CAC-AA4A-55B04D039824}"/>
              </a:ext>
            </a:extLst>
          </p:cNvPr>
          <p:cNvSpPr>
            <a:spLocks noGrp="1"/>
          </p:cNvSpPr>
          <p:nvPr>
            <p:ph type="pic" sz="quarter" idx="27"/>
          </p:nvPr>
        </p:nvSpPr>
        <p:spPr>
          <a:xfrm>
            <a:off x="7028188" y="3463436"/>
            <a:ext cx="788670" cy="876300"/>
          </a:xfrm>
          <a:prstGeom prst="ellipse">
            <a:avLst/>
          </a:prstGeom>
        </p:spPr>
        <p:txBody>
          <a:bodyPr anchor="ctr"/>
          <a:lstStyle>
            <a:lvl1pPr marL="0" indent="0" algn="ctr">
              <a:buNone/>
              <a:defRPr sz="800"/>
            </a:lvl1pPr>
          </a:lstStyle>
          <a:p>
            <a:endParaRPr lang="en-US" dirty="0"/>
          </a:p>
        </p:txBody>
      </p:sp>
      <p:sp>
        <p:nvSpPr>
          <p:cNvPr id="33" name="Text Placeholder 11">
            <a:extLst>
              <a:ext uri="{FF2B5EF4-FFF2-40B4-BE49-F238E27FC236}">
                <a16:creationId xmlns="" xmlns:a16="http://schemas.microsoft.com/office/drawing/2014/main" id="{CB0DA5B5-9C84-7B23-EE8E-CEA555CD808E}"/>
              </a:ext>
            </a:extLst>
          </p:cNvPr>
          <p:cNvSpPr>
            <a:spLocks noGrp="1"/>
          </p:cNvSpPr>
          <p:nvPr>
            <p:ph type="body" sz="quarter" idx="28"/>
          </p:nvPr>
        </p:nvSpPr>
        <p:spPr>
          <a:xfrm>
            <a:off x="882640" y="453390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34" name="Text Placeholder 11">
            <a:extLst>
              <a:ext uri="{FF2B5EF4-FFF2-40B4-BE49-F238E27FC236}">
                <a16:creationId xmlns="" xmlns:a16="http://schemas.microsoft.com/office/drawing/2014/main" id="{99C62621-0080-5CDD-E5DD-2FCF2D548CEB}"/>
              </a:ext>
            </a:extLst>
          </p:cNvPr>
          <p:cNvSpPr>
            <a:spLocks noGrp="1"/>
          </p:cNvSpPr>
          <p:nvPr>
            <p:ph type="body" sz="quarter" idx="29"/>
          </p:nvPr>
        </p:nvSpPr>
        <p:spPr>
          <a:xfrm>
            <a:off x="882640" y="473202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35" name="Text Placeholder 11">
            <a:extLst>
              <a:ext uri="{FF2B5EF4-FFF2-40B4-BE49-F238E27FC236}">
                <a16:creationId xmlns="" xmlns:a16="http://schemas.microsoft.com/office/drawing/2014/main" id="{B69DDE47-632B-987E-545E-BAB200D374ED}"/>
              </a:ext>
            </a:extLst>
          </p:cNvPr>
          <p:cNvSpPr>
            <a:spLocks noGrp="1"/>
          </p:cNvSpPr>
          <p:nvPr>
            <p:ph type="body" sz="quarter" idx="30"/>
          </p:nvPr>
        </p:nvSpPr>
        <p:spPr>
          <a:xfrm>
            <a:off x="2775846" y="453390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36" name="Text Placeholder 11">
            <a:extLst>
              <a:ext uri="{FF2B5EF4-FFF2-40B4-BE49-F238E27FC236}">
                <a16:creationId xmlns="" xmlns:a16="http://schemas.microsoft.com/office/drawing/2014/main" id="{A165DCBF-4EFD-7181-68BA-1625AC1C0D5F}"/>
              </a:ext>
            </a:extLst>
          </p:cNvPr>
          <p:cNvSpPr>
            <a:spLocks noGrp="1"/>
          </p:cNvSpPr>
          <p:nvPr>
            <p:ph type="body" sz="quarter" idx="31"/>
          </p:nvPr>
        </p:nvSpPr>
        <p:spPr>
          <a:xfrm>
            <a:off x="2775846" y="473202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37" name="Text Placeholder 11">
            <a:extLst>
              <a:ext uri="{FF2B5EF4-FFF2-40B4-BE49-F238E27FC236}">
                <a16:creationId xmlns="" xmlns:a16="http://schemas.microsoft.com/office/drawing/2014/main" id="{3C7ECA2F-9EC3-26BD-B424-ECE80473DF37}"/>
              </a:ext>
            </a:extLst>
          </p:cNvPr>
          <p:cNvSpPr>
            <a:spLocks noGrp="1"/>
          </p:cNvSpPr>
          <p:nvPr>
            <p:ph type="body" sz="quarter" idx="32"/>
          </p:nvPr>
        </p:nvSpPr>
        <p:spPr>
          <a:xfrm>
            <a:off x="4669052" y="453390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38" name="Text Placeholder 11">
            <a:extLst>
              <a:ext uri="{FF2B5EF4-FFF2-40B4-BE49-F238E27FC236}">
                <a16:creationId xmlns="" xmlns:a16="http://schemas.microsoft.com/office/drawing/2014/main" id="{C9535F99-6134-8D03-FFEE-D1B3E007F2CC}"/>
              </a:ext>
            </a:extLst>
          </p:cNvPr>
          <p:cNvSpPr>
            <a:spLocks noGrp="1"/>
          </p:cNvSpPr>
          <p:nvPr>
            <p:ph type="body" sz="quarter" idx="33"/>
          </p:nvPr>
        </p:nvSpPr>
        <p:spPr>
          <a:xfrm>
            <a:off x="4669052" y="473202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39" name="Text Placeholder 11">
            <a:extLst>
              <a:ext uri="{FF2B5EF4-FFF2-40B4-BE49-F238E27FC236}">
                <a16:creationId xmlns="" xmlns:a16="http://schemas.microsoft.com/office/drawing/2014/main" id="{163BD863-99E7-C7C4-4762-8C168574E9A8}"/>
              </a:ext>
            </a:extLst>
          </p:cNvPr>
          <p:cNvSpPr>
            <a:spLocks noGrp="1"/>
          </p:cNvSpPr>
          <p:nvPr>
            <p:ph type="body" sz="quarter" idx="34"/>
          </p:nvPr>
        </p:nvSpPr>
        <p:spPr>
          <a:xfrm>
            <a:off x="6562257" y="453390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40" name="Text Placeholder 11">
            <a:extLst>
              <a:ext uri="{FF2B5EF4-FFF2-40B4-BE49-F238E27FC236}">
                <a16:creationId xmlns="" xmlns:a16="http://schemas.microsoft.com/office/drawing/2014/main" id="{63678AE5-B810-D5BE-40B5-888AF4473157}"/>
              </a:ext>
            </a:extLst>
          </p:cNvPr>
          <p:cNvSpPr>
            <a:spLocks noGrp="1"/>
          </p:cNvSpPr>
          <p:nvPr>
            <p:ph type="body" sz="quarter" idx="35"/>
          </p:nvPr>
        </p:nvSpPr>
        <p:spPr>
          <a:xfrm>
            <a:off x="6562257" y="473202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Tree>
    <p:extLst>
      <p:ext uri="{BB962C8B-B14F-4D97-AF65-F5344CB8AC3E}">
        <p14:creationId xmlns:p14="http://schemas.microsoft.com/office/powerpoint/2010/main" val="6345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Summary">
    <p:spTree>
      <p:nvGrpSpPr>
        <p:cNvPr id="1" name=""/>
        <p:cNvGrpSpPr/>
        <p:nvPr/>
      </p:nvGrpSpPr>
      <p:grpSpPr>
        <a:xfrm>
          <a:off x="0" y="0"/>
          <a:ext cx="0" cy="0"/>
          <a:chOff x="0" y="0"/>
          <a:chExt cx="0" cy="0"/>
        </a:xfrm>
      </p:grpSpPr>
      <p:sp>
        <p:nvSpPr>
          <p:cNvPr id="24" name="Freeform: Shape 23">
            <a:extLst>
              <a:ext uri="{FF2B5EF4-FFF2-40B4-BE49-F238E27FC236}">
                <a16:creationId xmlns="" xmlns:a16="http://schemas.microsoft.com/office/drawing/2014/main" id="{FF4F2FF2-B2D0-EAB9-0059-1E59CFF27936}"/>
              </a:ext>
            </a:extLst>
          </p:cNvPr>
          <p:cNvSpPr/>
          <p:nvPr userDrawn="1"/>
        </p:nvSpPr>
        <p:spPr>
          <a:xfrm>
            <a:off x="1" y="2566658"/>
            <a:ext cx="3558032" cy="3148344"/>
          </a:xfrm>
          <a:custGeom>
            <a:avLst/>
            <a:gdLst>
              <a:gd name="connsiteX0" fmla="*/ 552680 w 4744043"/>
              <a:gd name="connsiteY0" fmla="*/ 2 h 3778013"/>
              <a:gd name="connsiteX1" fmla="*/ 3368067 w 4744043"/>
              <a:gd name="connsiteY1" fmla="*/ 2076456 h 3778013"/>
              <a:gd name="connsiteX2" fmla="*/ 4603294 w 4744043"/>
              <a:gd name="connsiteY2" fmla="*/ 3641510 h 3778013"/>
              <a:gd name="connsiteX3" fmla="*/ 4744043 w 4744043"/>
              <a:gd name="connsiteY3" fmla="*/ 3778013 h 3778013"/>
              <a:gd name="connsiteX4" fmla="*/ 0 w 4744043"/>
              <a:gd name="connsiteY4" fmla="*/ 3778013 h 3778013"/>
              <a:gd name="connsiteX5" fmla="*/ 0 w 4744043"/>
              <a:gd name="connsiteY5" fmla="*/ 73323 h 3778013"/>
              <a:gd name="connsiteX6" fmla="*/ 163773 w 4744043"/>
              <a:gd name="connsiteY6" fmla="*/ 34335 h 3778013"/>
              <a:gd name="connsiteX7" fmla="*/ 552680 w 4744043"/>
              <a:gd name="connsiteY7" fmla="*/ 2 h 377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44043" h="3778013">
                <a:moveTo>
                  <a:pt x="552680" y="2"/>
                </a:moveTo>
                <a:cubicBezTo>
                  <a:pt x="1474475" y="1086"/>
                  <a:pt x="2486209" y="585872"/>
                  <a:pt x="3368067" y="2076456"/>
                </a:cubicBezTo>
                <a:cubicBezTo>
                  <a:pt x="3678455" y="2598086"/>
                  <a:pt x="4104379" y="3133243"/>
                  <a:pt x="4603294" y="3641510"/>
                </a:cubicBezTo>
                <a:lnTo>
                  <a:pt x="4744043" y="3778013"/>
                </a:lnTo>
                <a:lnTo>
                  <a:pt x="0" y="3778013"/>
                </a:lnTo>
                <a:lnTo>
                  <a:pt x="0" y="73323"/>
                </a:lnTo>
                <a:lnTo>
                  <a:pt x="163773" y="34335"/>
                </a:lnTo>
                <a:cubicBezTo>
                  <a:pt x="291146" y="11604"/>
                  <a:pt x="420996" y="-154"/>
                  <a:pt x="552680" y="2"/>
                </a:cubicBezTo>
                <a:close/>
              </a:path>
            </a:pathLst>
          </a:custGeom>
          <a:gradFill flip="none" rotWithShape="1">
            <a:gsLst>
              <a:gs pos="41000">
                <a:schemeClr val="accent3">
                  <a:lumMod val="25000"/>
                  <a:alpha val="67969"/>
                </a:schemeClr>
              </a:gs>
              <a:gs pos="100000">
                <a:schemeClr val="accent2">
                  <a:alpha val="29022"/>
                </a:schemeClr>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9" name="Freeform: Shape 18">
            <a:extLst>
              <a:ext uri="{FF2B5EF4-FFF2-40B4-BE49-F238E27FC236}">
                <a16:creationId xmlns="" xmlns:a16="http://schemas.microsoft.com/office/drawing/2014/main" id="{8B193F7C-DAB3-79A0-9B6F-012F23BAF8BD}"/>
              </a:ext>
            </a:extLst>
          </p:cNvPr>
          <p:cNvSpPr/>
          <p:nvPr userDrawn="1"/>
        </p:nvSpPr>
        <p:spPr>
          <a:xfrm>
            <a:off x="1" y="0"/>
            <a:ext cx="4914446" cy="2593402"/>
          </a:xfrm>
          <a:custGeom>
            <a:avLst/>
            <a:gdLst>
              <a:gd name="connsiteX0" fmla="*/ 6552595 w 6552595"/>
              <a:gd name="connsiteY0" fmla="*/ 0 h 3112082"/>
              <a:gd name="connsiteX1" fmla="*/ 6479403 w 6552595"/>
              <a:gd name="connsiteY1" fmla="*/ 116338 h 3112082"/>
              <a:gd name="connsiteX2" fmla="*/ 4627940 w 6552595"/>
              <a:gd name="connsiteY2" fmla="*/ 645238 h 3112082"/>
              <a:gd name="connsiteX3" fmla="*/ 631580 w 6552595"/>
              <a:gd name="connsiteY3" fmla="*/ 1915852 h 3112082"/>
              <a:gd name="connsiteX4" fmla="*/ 46252 w 6552595"/>
              <a:gd name="connsiteY4" fmla="*/ 2980209 h 3112082"/>
              <a:gd name="connsiteX5" fmla="*/ 0 w 6552595"/>
              <a:gd name="connsiteY5" fmla="*/ 3112082 h 3112082"/>
              <a:gd name="connsiteX6" fmla="*/ 0 w 6552595"/>
              <a:gd name="connsiteY6" fmla="*/ 1037361 h 3112082"/>
              <a:gd name="connsiteX7" fmla="*/ 0 w 6552595"/>
              <a:gd name="connsiteY7" fmla="*/ 0 h 31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2595" h="3112082">
                <a:moveTo>
                  <a:pt x="6552595" y="0"/>
                </a:moveTo>
                <a:lnTo>
                  <a:pt x="6479403" y="116338"/>
                </a:lnTo>
                <a:cubicBezTo>
                  <a:pt x="6181653" y="532833"/>
                  <a:pt x="5587528" y="785625"/>
                  <a:pt x="4627940" y="645238"/>
                </a:cubicBezTo>
                <a:cubicBezTo>
                  <a:pt x="3343367" y="460619"/>
                  <a:pt x="1347900" y="971915"/>
                  <a:pt x="631580" y="1915852"/>
                </a:cubicBezTo>
                <a:cubicBezTo>
                  <a:pt x="407731" y="2210834"/>
                  <a:pt x="204970" y="2565624"/>
                  <a:pt x="46252" y="2980209"/>
                </a:cubicBezTo>
                <a:lnTo>
                  <a:pt x="0" y="3112082"/>
                </a:lnTo>
                <a:lnTo>
                  <a:pt x="0" y="1037361"/>
                </a:lnTo>
                <a:lnTo>
                  <a:pt x="0" y="0"/>
                </a:lnTo>
                <a:close/>
              </a:path>
            </a:pathLst>
          </a:custGeom>
          <a:gradFill flip="none" rotWithShape="1">
            <a:gsLst>
              <a:gs pos="76000">
                <a:schemeClr val="accent3">
                  <a:lumMod val="25000"/>
                </a:schemeClr>
              </a:gs>
              <a:gs pos="0">
                <a:schemeClr val="accent1">
                  <a:alpha val="56738"/>
                </a:schemeClr>
              </a:gs>
            </a:gsLst>
            <a:path path="circle">
              <a:fillToRect l="100000" b="100000"/>
            </a:path>
            <a:tileRect t="-100000" r="-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4" name="Freeform: Shape 13">
            <a:extLst>
              <a:ext uri="{FF2B5EF4-FFF2-40B4-BE49-F238E27FC236}">
                <a16:creationId xmlns="" xmlns:a16="http://schemas.microsoft.com/office/drawing/2014/main" id="{D9D045F5-266F-9ADF-9692-2DA7DB16DFFE}"/>
              </a:ext>
            </a:extLst>
          </p:cNvPr>
          <p:cNvSpPr/>
          <p:nvPr userDrawn="1"/>
        </p:nvSpPr>
        <p:spPr>
          <a:xfrm>
            <a:off x="7702174" y="0"/>
            <a:ext cx="1441827" cy="4810313"/>
          </a:xfrm>
          <a:custGeom>
            <a:avLst/>
            <a:gdLst>
              <a:gd name="connsiteX0" fmla="*/ 0 w 1922436"/>
              <a:gd name="connsiteY0" fmla="*/ 0 h 5772376"/>
              <a:gd name="connsiteX1" fmla="*/ 1922436 w 1922436"/>
              <a:gd name="connsiteY1" fmla="*/ 0 h 5772376"/>
              <a:gd name="connsiteX2" fmla="*/ 1922436 w 1922436"/>
              <a:gd name="connsiteY2" fmla="*/ 5770832 h 5772376"/>
              <a:gd name="connsiteX3" fmla="*/ 1785843 w 1922436"/>
              <a:gd name="connsiteY3" fmla="*/ 5772376 h 5772376"/>
              <a:gd name="connsiteX4" fmla="*/ 167636 w 1922436"/>
              <a:gd name="connsiteY4" fmla="*/ 2958760 h 5772376"/>
              <a:gd name="connsiteX5" fmla="*/ 11457 w 1922436"/>
              <a:gd name="connsiteY5" fmla="*/ 41049 h 5772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2436" h="5772376">
                <a:moveTo>
                  <a:pt x="0" y="0"/>
                </a:moveTo>
                <a:lnTo>
                  <a:pt x="1922436" y="0"/>
                </a:lnTo>
                <a:lnTo>
                  <a:pt x="1922436" y="5770832"/>
                </a:lnTo>
                <a:lnTo>
                  <a:pt x="1785843" y="5772376"/>
                </a:lnTo>
                <a:cubicBezTo>
                  <a:pt x="715486" y="5737436"/>
                  <a:pt x="-199675" y="4895626"/>
                  <a:pt x="167636" y="2958760"/>
                </a:cubicBezTo>
                <a:cubicBezTo>
                  <a:pt x="324540" y="2119813"/>
                  <a:pt x="262661" y="1037667"/>
                  <a:pt x="11457" y="41049"/>
                </a:cubicBezTo>
                <a:close/>
              </a:path>
            </a:pathLst>
          </a:custGeom>
          <a:gradFill flip="none" rotWithShape="1">
            <a:gsLst>
              <a:gs pos="10000">
                <a:schemeClr val="accent2">
                  <a:alpha val="9960"/>
                </a:schemeClr>
              </a:gs>
              <a:gs pos="100000">
                <a:schemeClr val="accent1">
                  <a:alpha val="47557"/>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2" name="Freeform: Shape 11">
            <a:extLst>
              <a:ext uri="{FF2B5EF4-FFF2-40B4-BE49-F238E27FC236}">
                <a16:creationId xmlns="" xmlns:a16="http://schemas.microsoft.com/office/drawing/2014/main" id="{2A494E50-F563-24E6-92E6-F9E55D1F3D50}"/>
              </a:ext>
            </a:extLst>
          </p:cNvPr>
          <p:cNvSpPr/>
          <p:nvPr userDrawn="1"/>
        </p:nvSpPr>
        <p:spPr>
          <a:xfrm>
            <a:off x="8145999" y="0"/>
            <a:ext cx="998002" cy="2573882"/>
          </a:xfrm>
          <a:custGeom>
            <a:avLst/>
            <a:gdLst>
              <a:gd name="connsiteX0" fmla="*/ 0 w 1330669"/>
              <a:gd name="connsiteY0" fmla="*/ 0 h 3088658"/>
              <a:gd name="connsiteX1" fmla="*/ 1330669 w 1330669"/>
              <a:gd name="connsiteY1" fmla="*/ 0 h 3088658"/>
              <a:gd name="connsiteX2" fmla="*/ 1330669 w 1330669"/>
              <a:gd name="connsiteY2" fmla="*/ 3088658 h 3088658"/>
              <a:gd name="connsiteX3" fmla="*/ 1265038 w 1330669"/>
              <a:gd name="connsiteY3" fmla="*/ 3075052 h 3088658"/>
              <a:gd name="connsiteX4" fmla="*/ 84101 w 1330669"/>
              <a:gd name="connsiteY4" fmla="*/ 918166 h 3088658"/>
              <a:gd name="connsiteX5" fmla="*/ 3100 w 1330669"/>
              <a:gd name="connsiteY5" fmla="*/ 15153 h 3088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0669" h="3088658">
                <a:moveTo>
                  <a:pt x="0" y="0"/>
                </a:moveTo>
                <a:lnTo>
                  <a:pt x="1330669" y="0"/>
                </a:lnTo>
                <a:lnTo>
                  <a:pt x="1330669" y="3088658"/>
                </a:lnTo>
                <a:lnTo>
                  <a:pt x="1265038" y="3075052"/>
                </a:lnTo>
                <a:cubicBezTo>
                  <a:pt x="597017" y="2898062"/>
                  <a:pt x="64513" y="2241595"/>
                  <a:pt x="84101" y="918166"/>
                </a:cubicBezTo>
                <a:cubicBezTo>
                  <a:pt x="87550" y="637183"/>
                  <a:pt x="59230" y="331259"/>
                  <a:pt x="3100" y="15153"/>
                </a:cubicBezTo>
                <a:close/>
              </a:path>
            </a:pathLst>
          </a:custGeom>
          <a:solidFill>
            <a:schemeClr val="accent1">
              <a:alpha val="50635"/>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6" name="glass card">
            <a:extLst>
              <a:ext uri="{FF2B5EF4-FFF2-40B4-BE49-F238E27FC236}">
                <a16:creationId xmlns="" xmlns:a16="http://schemas.microsoft.com/office/drawing/2014/main" id="{D9024B22-C102-71C1-8593-95259EC18972}"/>
              </a:ext>
            </a:extLst>
          </p:cNvPr>
          <p:cNvSpPr/>
          <p:nvPr userDrawn="1"/>
        </p:nvSpPr>
        <p:spPr>
          <a:xfrm>
            <a:off x="1105789" y="837629"/>
            <a:ext cx="6932425" cy="4148959"/>
          </a:xfrm>
          <a:prstGeom prst="roundRect">
            <a:avLst>
              <a:gd name="adj" fmla="val 6806"/>
            </a:avLst>
          </a:prstGeom>
          <a:gradFill>
            <a:gsLst>
              <a:gs pos="99000">
                <a:schemeClr val="bg1">
                  <a:alpha val="3000"/>
                </a:schemeClr>
              </a:gs>
              <a:gs pos="46000">
                <a:schemeClr val="bg1">
                  <a:alpha val="17037"/>
                </a:schemeClr>
              </a:gs>
              <a:gs pos="6000">
                <a:schemeClr val="bg1">
                  <a:alpha val="13000"/>
                </a:schemeClr>
              </a:gs>
            </a:gsLst>
            <a:path path="circle">
              <a:fillToRect l="100000" t="100000"/>
            </a:path>
          </a:gradFill>
          <a:ln w="6350">
            <a:noFill/>
          </a:ln>
          <a:effectLst>
            <a:outerShdw blurRad="63500" dist="38100" dir="5400000" sx="1000" sy="1000" algn="t"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494248F2-5264-4601-AA0B-6C092F77F2DD}"/>
              </a:ext>
            </a:extLst>
          </p:cNvPr>
          <p:cNvSpPr>
            <a:spLocks noGrp="1"/>
          </p:cNvSpPr>
          <p:nvPr>
            <p:ph type="ctrTitle"/>
          </p:nvPr>
        </p:nvSpPr>
        <p:spPr>
          <a:xfrm>
            <a:off x="1671066" y="1798320"/>
            <a:ext cx="5801868" cy="891540"/>
          </a:xfrm>
        </p:spPr>
        <p:txBody>
          <a:bodyPr anchor="b">
            <a:noAutofit/>
          </a:bodyPr>
          <a:lstStyle>
            <a:lvl1pPr algn="ctr">
              <a:defRPr sz="3000"/>
            </a:lvl1pPr>
          </a:lstStyle>
          <a:p>
            <a:r>
              <a:rPr lang="en-US" dirty="0"/>
              <a:t>Click to edit Master title style</a:t>
            </a:r>
          </a:p>
        </p:txBody>
      </p:sp>
      <p:sp>
        <p:nvSpPr>
          <p:cNvPr id="3" name="Subtitle 2">
            <a:extLst>
              <a:ext uri="{FF2B5EF4-FFF2-40B4-BE49-F238E27FC236}">
                <a16:creationId xmlns="" xmlns:a16="http://schemas.microsoft.com/office/drawing/2014/main" id="{DCFB69D3-5632-4285-A209-9DCA67DA668C}"/>
              </a:ext>
            </a:extLst>
          </p:cNvPr>
          <p:cNvSpPr>
            <a:spLocks noGrp="1"/>
          </p:cNvSpPr>
          <p:nvPr>
            <p:ph type="subTitle" idx="1"/>
          </p:nvPr>
        </p:nvSpPr>
        <p:spPr>
          <a:xfrm>
            <a:off x="1671066" y="3070860"/>
            <a:ext cx="5801868" cy="944880"/>
          </a:xfrm>
        </p:spPr>
        <p:txBody>
          <a:bodyPr>
            <a:noAutofit/>
          </a:bodyPr>
          <a:lstStyle>
            <a:lvl1pPr marL="0" indent="0" algn="ctr">
              <a:lnSpc>
                <a:spcPct val="100000"/>
              </a:lnSpc>
              <a:buNone/>
              <a:defRPr sz="14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cxnSp>
        <p:nvCxnSpPr>
          <p:cNvPr id="28" name="Straight Connector 27">
            <a:extLst>
              <a:ext uri="{FF2B5EF4-FFF2-40B4-BE49-F238E27FC236}">
                <a16:creationId xmlns="" xmlns:a16="http://schemas.microsoft.com/office/drawing/2014/main" id="{93303B57-FF55-B795-FAE7-5EF26BFCBEF3}"/>
              </a:ext>
            </a:extLst>
          </p:cNvPr>
          <p:cNvCxnSpPr>
            <a:cxnSpLocks/>
          </p:cNvCxnSpPr>
          <p:nvPr userDrawn="1"/>
        </p:nvCxnSpPr>
        <p:spPr>
          <a:xfrm rot="5400000">
            <a:off x="4586465" y="2233228"/>
            <a:ext cx="0" cy="124138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 xmlns:a16="http://schemas.microsoft.com/office/drawing/2014/main" id="{8A78F28F-70CE-7FE2-ACE1-FA2D7C1CE590}"/>
              </a:ext>
            </a:extLst>
          </p:cNvPr>
          <p:cNvSpPr/>
          <p:nvPr userDrawn="1"/>
        </p:nvSpPr>
        <p:spPr>
          <a:xfrm>
            <a:off x="2" y="0"/>
            <a:ext cx="2147141" cy="1273080"/>
          </a:xfrm>
          <a:custGeom>
            <a:avLst/>
            <a:gdLst>
              <a:gd name="connsiteX0" fmla="*/ 0 w 2862855"/>
              <a:gd name="connsiteY0" fmla="*/ 0 h 1527696"/>
              <a:gd name="connsiteX1" fmla="*/ 2862855 w 2862855"/>
              <a:gd name="connsiteY1" fmla="*/ 0 h 1527696"/>
              <a:gd name="connsiteX2" fmla="*/ 2757362 w 2862855"/>
              <a:gd name="connsiteY2" fmla="*/ 85011 h 1527696"/>
              <a:gd name="connsiteX3" fmla="*/ 1949659 w 2862855"/>
              <a:gd name="connsiteY3" fmla="*/ 424032 h 1527696"/>
              <a:gd name="connsiteX4" fmla="*/ 170555 w 2862855"/>
              <a:gd name="connsiteY4" fmla="*/ 1373059 h 1527696"/>
              <a:gd name="connsiteX5" fmla="*/ 0 w 2862855"/>
              <a:gd name="connsiteY5" fmla="*/ 1527696 h 1527696"/>
              <a:gd name="connsiteX6" fmla="*/ 0 w 2862855"/>
              <a:gd name="connsiteY6" fmla="*/ 872969 h 1527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2855" h="1527696">
                <a:moveTo>
                  <a:pt x="0" y="0"/>
                </a:moveTo>
                <a:lnTo>
                  <a:pt x="2862855" y="0"/>
                </a:lnTo>
                <a:lnTo>
                  <a:pt x="2757362" y="85011"/>
                </a:lnTo>
                <a:cubicBezTo>
                  <a:pt x="2560942" y="227521"/>
                  <a:pt x="2295416" y="345289"/>
                  <a:pt x="1949659" y="424032"/>
                </a:cubicBezTo>
                <a:cubicBezTo>
                  <a:pt x="1377417" y="555874"/>
                  <a:pt x="700343" y="918207"/>
                  <a:pt x="170555" y="1373059"/>
                </a:cubicBezTo>
                <a:lnTo>
                  <a:pt x="0" y="1527696"/>
                </a:lnTo>
                <a:lnTo>
                  <a:pt x="0" y="872969"/>
                </a:lnTo>
                <a:close/>
              </a:path>
            </a:pathLst>
          </a:custGeom>
          <a:gradFill flip="none" rotWithShape="1">
            <a:gsLst>
              <a:gs pos="100000">
                <a:schemeClr val="accent3">
                  <a:lumMod val="25000"/>
                  <a:alpha val="40000"/>
                </a:schemeClr>
              </a:gs>
              <a:gs pos="0">
                <a:schemeClr val="accent4">
                  <a:alpha val="69786"/>
                </a:schemeClr>
              </a:gs>
            </a:gsLst>
            <a:path path="circle">
              <a:fillToRect l="100000" b="100000"/>
            </a:path>
            <a:tileRect t="-100000" r="-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29" name="Freeform: Shape 28">
            <a:extLst>
              <a:ext uri="{FF2B5EF4-FFF2-40B4-BE49-F238E27FC236}">
                <a16:creationId xmlns="" xmlns:a16="http://schemas.microsoft.com/office/drawing/2014/main" id="{294AB31D-FEF2-F3B0-D726-81CE48F895EA}"/>
              </a:ext>
            </a:extLst>
          </p:cNvPr>
          <p:cNvSpPr/>
          <p:nvPr userDrawn="1"/>
        </p:nvSpPr>
        <p:spPr>
          <a:xfrm>
            <a:off x="3" y="3967576"/>
            <a:ext cx="2348363" cy="1747423"/>
          </a:xfrm>
          <a:custGeom>
            <a:avLst/>
            <a:gdLst>
              <a:gd name="connsiteX0" fmla="*/ 186163 w 3131151"/>
              <a:gd name="connsiteY0" fmla="*/ 0 h 2096908"/>
              <a:gd name="connsiteX1" fmla="*/ 2469297 w 3131151"/>
              <a:gd name="connsiteY1" fmla="*/ 1411265 h 2096908"/>
              <a:gd name="connsiteX2" fmla="*/ 3026909 w 3131151"/>
              <a:gd name="connsiteY2" fmla="*/ 2004423 h 2096908"/>
              <a:gd name="connsiteX3" fmla="*/ 3131151 w 3131151"/>
              <a:gd name="connsiteY3" fmla="*/ 2096908 h 2096908"/>
              <a:gd name="connsiteX4" fmla="*/ 0 w 3131151"/>
              <a:gd name="connsiteY4" fmla="*/ 2096908 h 2096908"/>
              <a:gd name="connsiteX5" fmla="*/ 0 w 3131151"/>
              <a:gd name="connsiteY5" fmla="*/ 4640 h 209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1151" h="2096908">
                <a:moveTo>
                  <a:pt x="186163" y="0"/>
                </a:moveTo>
                <a:cubicBezTo>
                  <a:pt x="883663" y="24692"/>
                  <a:pt x="1675023" y="432572"/>
                  <a:pt x="2469297" y="1411265"/>
                </a:cubicBezTo>
                <a:cubicBezTo>
                  <a:pt x="2632187" y="1610943"/>
                  <a:pt x="2819757" y="1809855"/>
                  <a:pt x="3026909" y="2004423"/>
                </a:cubicBezTo>
                <a:lnTo>
                  <a:pt x="3131151" y="2096908"/>
                </a:lnTo>
                <a:lnTo>
                  <a:pt x="0" y="2096908"/>
                </a:lnTo>
                <a:lnTo>
                  <a:pt x="0" y="4640"/>
                </a:lnTo>
                <a:close/>
              </a:path>
            </a:pathLst>
          </a:custGeom>
          <a:gradFill flip="none" rotWithShape="1">
            <a:gsLst>
              <a:gs pos="47000">
                <a:schemeClr val="accent6">
                  <a:alpha val="51365"/>
                </a:schemeClr>
              </a:gs>
              <a:gs pos="100000">
                <a:schemeClr val="accent4">
                  <a:alpha val="24386"/>
                </a:schemeClr>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Tree>
    <p:extLst>
      <p:ext uri="{BB962C8B-B14F-4D97-AF65-F5344CB8AC3E}">
        <p14:creationId xmlns:p14="http://schemas.microsoft.com/office/powerpoint/2010/main" val="4293843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Closin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DFA2E8-50A1-4465-AC33-6FAC0E7736E9}"/>
              </a:ext>
            </a:extLst>
          </p:cNvPr>
          <p:cNvSpPr>
            <a:spLocks noGrp="1"/>
          </p:cNvSpPr>
          <p:nvPr>
            <p:ph type="title"/>
          </p:nvPr>
        </p:nvSpPr>
        <p:spPr>
          <a:xfrm>
            <a:off x="4944618" y="1546860"/>
            <a:ext cx="3538728" cy="891540"/>
          </a:xfrm>
        </p:spPr>
        <p:txBody>
          <a:bodyPr anchor="b">
            <a:noAutofit/>
          </a:bodyPr>
          <a:lstStyle>
            <a:lvl1pPr>
              <a:defRPr sz="3600"/>
            </a:lvl1pPr>
          </a:lstStyle>
          <a:p>
            <a:r>
              <a:rPr lang="en-US" dirty="0"/>
              <a:t>Click to edit Master title style</a:t>
            </a:r>
          </a:p>
        </p:txBody>
      </p:sp>
      <p:sp>
        <p:nvSpPr>
          <p:cNvPr id="3" name="Text Placeholder 2">
            <a:extLst>
              <a:ext uri="{FF2B5EF4-FFF2-40B4-BE49-F238E27FC236}">
                <a16:creationId xmlns="" xmlns:a16="http://schemas.microsoft.com/office/drawing/2014/main" id="{2E65DE34-CDB7-41F7-A95A-592B99558C69}"/>
              </a:ext>
            </a:extLst>
          </p:cNvPr>
          <p:cNvSpPr>
            <a:spLocks noGrp="1"/>
          </p:cNvSpPr>
          <p:nvPr>
            <p:ph type="body" idx="1"/>
          </p:nvPr>
        </p:nvSpPr>
        <p:spPr>
          <a:xfrm>
            <a:off x="4951476" y="2811780"/>
            <a:ext cx="3531870" cy="1996440"/>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7" name="Freeform 14">
            <a:extLst>
              <a:ext uri="{FF2B5EF4-FFF2-40B4-BE49-F238E27FC236}">
                <a16:creationId xmlns="" xmlns:a16="http://schemas.microsoft.com/office/drawing/2014/main" id="{907BDD9A-3C2A-A21B-A425-1BB45BF5C103}"/>
              </a:ext>
            </a:extLst>
          </p:cNvPr>
          <p:cNvSpPr/>
          <p:nvPr userDrawn="1"/>
        </p:nvSpPr>
        <p:spPr>
          <a:xfrm rot="5400000" flipH="1" flipV="1">
            <a:off x="-1222475" y="1222478"/>
            <a:ext cx="5715000" cy="3270049"/>
          </a:xfrm>
          <a:custGeom>
            <a:avLst/>
            <a:gdLst>
              <a:gd name="connsiteX0" fmla="*/ 6858000 w 6858000"/>
              <a:gd name="connsiteY0" fmla="*/ 0 h 4360065"/>
              <a:gd name="connsiteX1" fmla="*/ 6858000 w 6858000"/>
              <a:gd name="connsiteY1" fmla="*/ 4019634 h 4360065"/>
              <a:gd name="connsiteX2" fmla="*/ 6786526 w 6858000"/>
              <a:gd name="connsiteY2" fmla="*/ 3987694 h 4360065"/>
              <a:gd name="connsiteX3" fmla="*/ 4380589 w 6858000"/>
              <a:gd name="connsiteY3" fmla="*/ 3270469 h 4360065"/>
              <a:gd name="connsiteX4" fmla="*/ 1148443 w 6858000"/>
              <a:gd name="connsiteY4" fmla="*/ 4360028 h 4360065"/>
              <a:gd name="connsiteX5" fmla="*/ 93033 w 6858000"/>
              <a:gd name="connsiteY5" fmla="*/ 4174462 h 4360065"/>
              <a:gd name="connsiteX6" fmla="*/ 0 w 6858000"/>
              <a:gd name="connsiteY6" fmla="*/ 4134599 h 4360065"/>
              <a:gd name="connsiteX7" fmla="*/ 0 w 6858000"/>
              <a:gd name="connsiteY7" fmla="*/ 0 h 4360065"/>
              <a:gd name="connsiteX8" fmla="*/ 6858000 w 6858000"/>
              <a:gd name="connsiteY8" fmla="*/ 0 h 436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4360065">
                <a:moveTo>
                  <a:pt x="6858000" y="0"/>
                </a:moveTo>
                <a:lnTo>
                  <a:pt x="6858000" y="4019634"/>
                </a:lnTo>
                <a:lnTo>
                  <a:pt x="6786526" y="3987694"/>
                </a:lnTo>
                <a:cubicBezTo>
                  <a:pt x="6330423" y="3769997"/>
                  <a:pt x="5587519" y="3251791"/>
                  <a:pt x="4380589" y="3270469"/>
                </a:cubicBezTo>
                <a:cubicBezTo>
                  <a:pt x="3001241" y="3291816"/>
                  <a:pt x="2442968" y="4353863"/>
                  <a:pt x="1148443" y="4360028"/>
                </a:cubicBezTo>
                <a:cubicBezTo>
                  <a:pt x="743904" y="4361955"/>
                  <a:pt x="389317" y="4288650"/>
                  <a:pt x="93033" y="4174462"/>
                </a:cubicBezTo>
                <a:lnTo>
                  <a:pt x="0" y="4134599"/>
                </a:lnTo>
                <a:lnTo>
                  <a:pt x="0" y="0"/>
                </a:lnTo>
                <a:lnTo>
                  <a:pt x="6858000" y="0"/>
                </a:lnTo>
                <a:close/>
              </a:path>
            </a:pathLst>
          </a:custGeom>
          <a:solidFill>
            <a:schemeClr val="accent4">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8" name="Freeform 16">
            <a:extLst>
              <a:ext uri="{FF2B5EF4-FFF2-40B4-BE49-F238E27FC236}">
                <a16:creationId xmlns="" xmlns:a16="http://schemas.microsoft.com/office/drawing/2014/main" id="{989D7F61-B47A-97D5-F725-EC5EFE81187A}"/>
              </a:ext>
            </a:extLst>
          </p:cNvPr>
          <p:cNvSpPr/>
          <p:nvPr userDrawn="1"/>
        </p:nvSpPr>
        <p:spPr>
          <a:xfrm rot="16200000" flipH="1">
            <a:off x="-999768" y="999770"/>
            <a:ext cx="5715000" cy="3715463"/>
          </a:xfrm>
          <a:custGeom>
            <a:avLst/>
            <a:gdLst>
              <a:gd name="connsiteX0" fmla="*/ 0 w 6858000"/>
              <a:gd name="connsiteY0" fmla="*/ 0 h 4953950"/>
              <a:gd name="connsiteX1" fmla="*/ 0 w 6858000"/>
              <a:gd name="connsiteY1" fmla="*/ 4289773 h 4953950"/>
              <a:gd name="connsiteX2" fmla="*/ 181159 w 6858000"/>
              <a:gd name="connsiteY2" fmla="*/ 4411259 h 4953950"/>
              <a:gd name="connsiteX3" fmla="*/ 2222746 w 6858000"/>
              <a:gd name="connsiteY3" fmla="*/ 4953891 h 4953950"/>
              <a:gd name="connsiteX4" fmla="*/ 6808516 w 6858000"/>
              <a:gd name="connsiteY4" fmla="*/ 3223031 h 4953950"/>
              <a:gd name="connsiteX5" fmla="*/ 6858000 w 6858000"/>
              <a:gd name="connsiteY5" fmla="*/ 3220931 h 4953950"/>
              <a:gd name="connsiteX6" fmla="*/ 6858000 w 6858000"/>
              <a:gd name="connsiteY6" fmla="*/ 0 h 4953950"/>
              <a:gd name="connsiteX7" fmla="*/ 0 w 6858000"/>
              <a:gd name="connsiteY7" fmla="*/ 0 h 495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4953950">
                <a:moveTo>
                  <a:pt x="0" y="0"/>
                </a:moveTo>
                <a:lnTo>
                  <a:pt x="0" y="4289773"/>
                </a:lnTo>
                <a:lnTo>
                  <a:pt x="181159" y="4411259"/>
                </a:lnTo>
                <a:cubicBezTo>
                  <a:pt x="694541" y="4727180"/>
                  <a:pt x="1386349" y="4958196"/>
                  <a:pt x="2222746" y="4953891"/>
                </a:cubicBezTo>
                <a:cubicBezTo>
                  <a:pt x="4074768" y="4944360"/>
                  <a:pt x="4906383" y="3353427"/>
                  <a:pt x="6808516" y="3223031"/>
                </a:cubicBezTo>
                <a:lnTo>
                  <a:pt x="6858000" y="3220931"/>
                </a:lnTo>
                <a:lnTo>
                  <a:pt x="6858000" y="0"/>
                </a:lnTo>
                <a:lnTo>
                  <a:pt x="0" y="0"/>
                </a:lnTo>
                <a:close/>
              </a:path>
            </a:pathLst>
          </a:custGeom>
          <a:gradFill flip="none" rotWithShape="1">
            <a:gsLst>
              <a:gs pos="20000">
                <a:schemeClr val="accent6">
                  <a:alpha val="52965"/>
                </a:schemeClr>
              </a:gs>
              <a:gs pos="90000">
                <a:schemeClr val="accent5">
                  <a:lumMod val="50000"/>
                  <a:alpha val="72473"/>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9" name="Freeform 17">
            <a:extLst>
              <a:ext uri="{FF2B5EF4-FFF2-40B4-BE49-F238E27FC236}">
                <a16:creationId xmlns="" xmlns:a16="http://schemas.microsoft.com/office/drawing/2014/main" id="{A70008D0-0FB3-5B8D-3060-6EDD9E247095}"/>
              </a:ext>
            </a:extLst>
          </p:cNvPr>
          <p:cNvSpPr/>
          <p:nvPr userDrawn="1"/>
        </p:nvSpPr>
        <p:spPr>
          <a:xfrm rot="16200000" flipH="1">
            <a:off x="-1421168" y="1421169"/>
            <a:ext cx="5715000" cy="2872664"/>
          </a:xfrm>
          <a:custGeom>
            <a:avLst/>
            <a:gdLst>
              <a:gd name="connsiteX0" fmla="*/ 0 w 6858000"/>
              <a:gd name="connsiteY0" fmla="*/ 0 h 3830219"/>
              <a:gd name="connsiteX1" fmla="*/ 0 w 6858000"/>
              <a:gd name="connsiteY1" fmla="*/ 2994317 h 3830219"/>
              <a:gd name="connsiteX2" fmla="*/ 150933 w 6858000"/>
              <a:gd name="connsiteY2" fmla="*/ 2952927 h 3830219"/>
              <a:gd name="connsiteX3" fmla="*/ 533317 w 6858000"/>
              <a:gd name="connsiteY3" fmla="*/ 2907735 h 3830219"/>
              <a:gd name="connsiteX4" fmla="*/ 2516906 w 6858000"/>
              <a:gd name="connsiteY4" fmla="*/ 3558655 h 3830219"/>
              <a:gd name="connsiteX5" fmla="*/ 2542419 w 6858000"/>
              <a:gd name="connsiteY5" fmla="*/ 3568616 h 3830219"/>
              <a:gd name="connsiteX6" fmla="*/ 2607100 w 6858000"/>
              <a:gd name="connsiteY6" fmla="*/ 3608308 h 3830219"/>
              <a:gd name="connsiteX7" fmla="*/ 3580199 w 6858000"/>
              <a:gd name="connsiteY7" fmla="*/ 3830188 h 3830219"/>
              <a:gd name="connsiteX8" fmla="*/ 6145368 w 6858000"/>
              <a:gd name="connsiteY8" fmla="*/ 2895740 h 3830219"/>
              <a:gd name="connsiteX9" fmla="*/ 6711794 w 6858000"/>
              <a:gd name="connsiteY9" fmla="*/ 2941805 h 3830219"/>
              <a:gd name="connsiteX10" fmla="*/ 6858000 w 6858000"/>
              <a:gd name="connsiteY10" fmla="*/ 2973381 h 3830219"/>
              <a:gd name="connsiteX11" fmla="*/ 6858000 w 6858000"/>
              <a:gd name="connsiteY11" fmla="*/ 0 h 3830219"/>
              <a:gd name="connsiteX12" fmla="*/ 0 w 6858000"/>
              <a:gd name="connsiteY12" fmla="*/ 0 h 383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8000" h="3830219">
                <a:moveTo>
                  <a:pt x="0" y="0"/>
                </a:moveTo>
                <a:lnTo>
                  <a:pt x="0" y="2994317"/>
                </a:lnTo>
                <a:lnTo>
                  <a:pt x="150933" y="2952927"/>
                </a:lnTo>
                <a:cubicBezTo>
                  <a:pt x="269822" y="2926258"/>
                  <a:pt x="396478" y="2910024"/>
                  <a:pt x="533317" y="2907735"/>
                </a:cubicBezTo>
                <a:cubicBezTo>
                  <a:pt x="1559606" y="2890571"/>
                  <a:pt x="2163137" y="3401988"/>
                  <a:pt x="2516906" y="3558655"/>
                </a:cubicBezTo>
                <a:lnTo>
                  <a:pt x="2542419" y="3568616"/>
                </a:lnTo>
                <a:lnTo>
                  <a:pt x="2607100" y="3608308"/>
                </a:lnTo>
                <a:cubicBezTo>
                  <a:pt x="2866745" y="3741243"/>
                  <a:pt x="3194928" y="3832171"/>
                  <a:pt x="3580199" y="3830188"/>
                </a:cubicBezTo>
                <a:cubicBezTo>
                  <a:pt x="4607589" y="3824901"/>
                  <a:pt x="5050658" y="2914049"/>
                  <a:pt x="6145368" y="2895740"/>
                </a:cubicBezTo>
                <a:cubicBezTo>
                  <a:pt x="6350626" y="2892307"/>
                  <a:pt x="6538973" y="2910018"/>
                  <a:pt x="6711794" y="2941805"/>
                </a:cubicBezTo>
                <a:lnTo>
                  <a:pt x="6858000" y="2973381"/>
                </a:lnTo>
                <a:lnTo>
                  <a:pt x="6858000" y="0"/>
                </a:lnTo>
                <a:lnTo>
                  <a:pt x="0" y="0"/>
                </a:lnTo>
                <a:close/>
              </a:path>
            </a:pathLst>
          </a:custGeom>
          <a:gradFill>
            <a:gsLst>
              <a:gs pos="45000">
                <a:schemeClr val="accent6">
                  <a:alpha val="29951"/>
                </a:schemeClr>
              </a:gs>
              <a:gs pos="99000">
                <a:schemeClr val="accent4">
                  <a:lumMod val="75000"/>
                  <a:alpha val="2734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cxnSp>
        <p:nvCxnSpPr>
          <p:cNvPr id="10" name="Straight Connector 9">
            <a:extLst>
              <a:ext uri="{FF2B5EF4-FFF2-40B4-BE49-F238E27FC236}">
                <a16:creationId xmlns="" xmlns:a16="http://schemas.microsoft.com/office/drawing/2014/main" id="{4CA6FFAC-0E5C-DA2F-C0F9-D5602F928AEC}"/>
              </a:ext>
            </a:extLst>
          </p:cNvPr>
          <p:cNvCxnSpPr>
            <a:cxnSpLocks/>
          </p:cNvCxnSpPr>
          <p:nvPr userDrawn="1"/>
        </p:nvCxnSpPr>
        <p:spPr>
          <a:xfrm rot="5400000">
            <a:off x="5658833" y="1965289"/>
            <a:ext cx="0" cy="124138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635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2F7D74-558F-4816-9367-4004FFA2B6A4}"/>
              </a:ext>
            </a:extLst>
          </p:cNvPr>
          <p:cNvSpPr>
            <a:spLocks noGrp="1"/>
          </p:cNvSpPr>
          <p:nvPr>
            <p:ph type="title"/>
          </p:nvPr>
        </p:nvSpPr>
        <p:spPr/>
        <p:txBody>
          <a:bodyPr>
            <a:normAutofit/>
          </a:bodyPr>
          <a:lstStyle>
            <a:lvl1pPr>
              <a:defRPr sz="3000"/>
            </a:lvl1pPr>
          </a:lstStyle>
          <a:p>
            <a:r>
              <a:rPr lang="en-US" dirty="0"/>
              <a:t>Click to edit Master title style</a:t>
            </a:r>
          </a:p>
        </p:txBody>
      </p:sp>
      <p:sp>
        <p:nvSpPr>
          <p:cNvPr id="3" name="Content Placeholder 2">
            <a:extLst>
              <a:ext uri="{FF2B5EF4-FFF2-40B4-BE49-F238E27FC236}">
                <a16:creationId xmlns="" xmlns:a16="http://schemas.microsoft.com/office/drawing/2014/main" id="{56069ADF-8CD9-4E77-BB8D-70D8824C5AE3}"/>
              </a:ext>
            </a:extLst>
          </p:cNvPr>
          <p:cNvSpPr>
            <a:spLocks noGrp="1"/>
          </p:cNvSpPr>
          <p:nvPr>
            <p:ph sz="half" idx="1"/>
          </p:nvPr>
        </p:nvSpPr>
        <p:spPr>
          <a:xfrm>
            <a:off x="628650" y="1521354"/>
            <a:ext cx="3886200" cy="3626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F75F077D-E901-4AA9-B062-1C37FF407BFD}"/>
              </a:ext>
            </a:extLst>
          </p:cNvPr>
          <p:cNvSpPr>
            <a:spLocks noGrp="1"/>
          </p:cNvSpPr>
          <p:nvPr>
            <p:ph sz="half" idx="2"/>
          </p:nvPr>
        </p:nvSpPr>
        <p:spPr>
          <a:xfrm>
            <a:off x="4629150" y="1521354"/>
            <a:ext cx="3886200" cy="3626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 xmlns:a16="http://schemas.microsoft.com/office/drawing/2014/main" id="{BE7B5E76-E101-4994-92F5-1F540EB16AB0}"/>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 xmlns:a16="http://schemas.microsoft.com/office/drawing/2014/main" id="{E249F242-2699-411D-B3F7-3D6D480E4955}"/>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B5ED18-7A07-47F1-8056-CD86B076AFE2}"/>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 xmlns:a16="http://schemas.microsoft.com/office/drawing/2014/main" id="{96356206-85FD-45F5-A1F7-128DB34C860F}"/>
              </a:ext>
            </a:extLst>
          </p:cNvPr>
          <p:cNvSpPr>
            <a:spLocks noGrp="1"/>
          </p:cNvSpPr>
          <p:nvPr>
            <p:ph type="ftr" sz="quarter" idx="11"/>
          </p:nvPr>
        </p:nvSpPr>
        <p:spPr/>
        <p:txBody>
          <a:bodyPr/>
          <a:lstStyle/>
          <a:p>
            <a:r>
              <a:rPr lang="en-US"/>
              <a:t>Crypto: investing &amp; trading</a:t>
            </a:r>
            <a:endParaRPr lang="en-US" dirty="0"/>
          </a:p>
        </p:txBody>
      </p:sp>
      <p:sp>
        <p:nvSpPr>
          <p:cNvPr id="5" name="Slide Number Placeholder 4">
            <a:extLst>
              <a:ext uri="{FF2B5EF4-FFF2-40B4-BE49-F238E27FC236}">
                <a16:creationId xmlns=""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 xmlns:a16="http://schemas.microsoft.com/office/drawing/2014/main" id="{7AC6CA6E-C1AB-4B24-80C7-A4B12640BE6F}"/>
              </a:ext>
            </a:extLst>
          </p:cNvPr>
          <p:cNvSpPr>
            <a:spLocks noGrp="1"/>
          </p:cNvSpPr>
          <p:nvPr>
            <p:ph type="ftr" sz="quarter" idx="11"/>
          </p:nvPr>
        </p:nvSpPr>
        <p:spPr/>
        <p:txBody>
          <a:bodyPr/>
          <a:lstStyle/>
          <a:p>
            <a:r>
              <a:rPr lang="en-US"/>
              <a:t>Crypto: investing &amp; trading</a:t>
            </a:r>
            <a:endParaRPr lang="en-US" dirty="0"/>
          </a:p>
        </p:txBody>
      </p:sp>
      <p:sp>
        <p:nvSpPr>
          <p:cNvPr id="4" name="Slide Number Placeholder 3">
            <a:extLst>
              <a:ext uri="{FF2B5EF4-FFF2-40B4-BE49-F238E27FC236}">
                <a16:creationId xmlns="" xmlns:a16="http://schemas.microsoft.com/office/drawing/2014/main" id="{4F5EFB41-7AD3-4519-95E7-416BFA1AECAB}"/>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5BD6A3-F987-4FCC-A6EF-2EF0D33C0888}"/>
              </a:ext>
            </a:extLst>
          </p:cNvPr>
          <p:cNvSpPr>
            <a:spLocks noGrp="1"/>
          </p:cNvSpPr>
          <p:nvPr>
            <p:ph type="title"/>
          </p:nvPr>
        </p:nvSpPr>
        <p:spPr>
          <a:xfrm>
            <a:off x="629841" y="381000"/>
            <a:ext cx="2949178" cy="13335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 xmlns:a16="http://schemas.microsoft.com/office/drawing/2014/main" id="{4C3F06A0-63CE-4272-B90E-4F20296BFBEB}"/>
              </a:ext>
            </a:extLst>
          </p:cNvPr>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08467220-06E3-427A-B4D3-9B0030E09DBB}"/>
              </a:ext>
            </a:extLst>
          </p:cNvPr>
          <p:cNvSpPr>
            <a:spLocks noGrp="1"/>
          </p:cNvSpPr>
          <p:nvPr>
            <p:ph type="body" sz="half" idx="2"/>
          </p:nvPr>
        </p:nvSpPr>
        <p:spPr>
          <a:xfrm>
            <a:off x="629841" y="1714501"/>
            <a:ext cx="2949178" cy="3176323"/>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6" name="Footer Placeholder 5">
            <a:extLst>
              <a:ext uri="{FF2B5EF4-FFF2-40B4-BE49-F238E27FC236}">
                <a16:creationId xmlns="" xmlns:a16="http://schemas.microsoft.com/office/drawing/2014/main" id="{F5AEF53B-C85C-47DB-ADE4-C1D9FA682945}"/>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 xmlns:a16="http://schemas.microsoft.com/office/drawing/2014/main" id="{DFD4FD38-14E5-4C36-B948-8BF3F794ED8C}"/>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308F2A-1C19-4116-80DF-E24EDDF283FF}"/>
              </a:ext>
            </a:extLst>
          </p:cNvPr>
          <p:cNvSpPr>
            <a:spLocks noGrp="1"/>
          </p:cNvSpPr>
          <p:nvPr>
            <p:ph type="title"/>
          </p:nvPr>
        </p:nvSpPr>
        <p:spPr>
          <a:xfrm>
            <a:off x="629841" y="381000"/>
            <a:ext cx="2949178" cy="13335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 xmlns:a16="http://schemas.microsoft.com/office/drawing/2014/main" id="{08A489A7-7CA6-4CC9-B634-FCB2E102C6B9}"/>
              </a:ext>
            </a:extLst>
          </p:cNvPr>
          <p:cNvSpPr>
            <a:spLocks noGrp="1"/>
          </p:cNvSpPr>
          <p:nvPr>
            <p:ph type="pic" idx="1"/>
          </p:nvPr>
        </p:nvSpPr>
        <p:spPr>
          <a:xfrm>
            <a:off x="3887391" y="822855"/>
            <a:ext cx="4629150" cy="406135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 xmlns:a16="http://schemas.microsoft.com/office/drawing/2014/main" id="{7DF5F80D-1DB9-4E0A-8F68-924FC1C9C3BA}"/>
              </a:ext>
            </a:extLst>
          </p:cNvPr>
          <p:cNvSpPr>
            <a:spLocks noGrp="1"/>
          </p:cNvSpPr>
          <p:nvPr>
            <p:ph type="body" sz="half" idx="2"/>
          </p:nvPr>
        </p:nvSpPr>
        <p:spPr>
          <a:xfrm>
            <a:off x="629841" y="1714501"/>
            <a:ext cx="2949178" cy="3176323"/>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6" name="Footer Placeholder 5">
            <a:extLst>
              <a:ext uri="{FF2B5EF4-FFF2-40B4-BE49-F238E27FC236}">
                <a16:creationId xmlns="" xmlns:a16="http://schemas.microsoft.com/office/drawing/2014/main" id="{08DA4DA3-10C7-48A6-9B15-38222B8CAD42}"/>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 xmlns:a16="http://schemas.microsoft.com/office/drawing/2014/main" id="{E584E7EE-5B3B-427E-9807-020AEF8C7662}"/>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15">
            <a:extLst>
              <a:ext uri="{FF2B5EF4-FFF2-40B4-BE49-F238E27FC236}">
                <a16:creationId xmlns="" xmlns:a16="http://schemas.microsoft.com/office/drawing/2014/main" id="{079F0D65-9DED-1DC3-6E6D-E4AD5252A007}"/>
              </a:ext>
            </a:extLst>
          </p:cNvPr>
          <p:cNvSpPr/>
          <p:nvPr userDrawn="1"/>
        </p:nvSpPr>
        <p:spPr>
          <a:xfrm rot="16200000" flipV="1">
            <a:off x="4594838" y="1158268"/>
            <a:ext cx="5715000" cy="3398459"/>
          </a:xfrm>
          <a:custGeom>
            <a:avLst/>
            <a:gdLst>
              <a:gd name="connsiteX0" fmla="*/ 6858000 w 6858000"/>
              <a:gd name="connsiteY0" fmla="*/ 3150313 h 3750964"/>
              <a:gd name="connsiteX1" fmla="*/ 6858000 w 6858000"/>
              <a:gd name="connsiteY1" fmla="*/ 0 h 3750964"/>
              <a:gd name="connsiteX2" fmla="*/ 0 w 6858000"/>
              <a:gd name="connsiteY2" fmla="*/ 0 h 3750964"/>
              <a:gd name="connsiteX3" fmla="*/ 0 w 6858000"/>
              <a:gd name="connsiteY3" fmla="*/ 3220894 h 3750964"/>
              <a:gd name="connsiteX4" fmla="*/ 10973 w 6858000"/>
              <a:gd name="connsiteY4" fmla="*/ 3230398 h 3750964"/>
              <a:gd name="connsiteX5" fmla="*/ 1661251 w 6858000"/>
              <a:gd name="connsiteY5" fmla="*/ 3750927 h 3750964"/>
              <a:gd name="connsiteX6" fmla="*/ 4893397 w 6858000"/>
              <a:gd name="connsiteY6" fmla="*/ 2661368 h 3750964"/>
              <a:gd name="connsiteX7" fmla="*/ 6834019 w 6858000"/>
              <a:gd name="connsiteY7" fmla="*/ 3137932 h 3750964"/>
              <a:gd name="connsiteX8" fmla="*/ 6858000 w 6858000"/>
              <a:gd name="connsiteY8" fmla="*/ 3150313 h 375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3750964">
                <a:moveTo>
                  <a:pt x="6858000" y="3150313"/>
                </a:moveTo>
                <a:lnTo>
                  <a:pt x="6858000" y="0"/>
                </a:lnTo>
                <a:lnTo>
                  <a:pt x="0" y="0"/>
                </a:lnTo>
                <a:lnTo>
                  <a:pt x="0" y="3220894"/>
                </a:lnTo>
                <a:lnTo>
                  <a:pt x="10973" y="3230398"/>
                </a:lnTo>
                <a:cubicBezTo>
                  <a:pt x="366756" y="3514112"/>
                  <a:pt x="933081" y="3754395"/>
                  <a:pt x="1661251" y="3750927"/>
                </a:cubicBezTo>
                <a:cubicBezTo>
                  <a:pt x="2955776" y="3744762"/>
                  <a:pt x="3514049" y="2682714"/>
                  <a:pt x="4893397" y="2661368"/>
                </a:cubicBezTo>
                <a:cubicBezTo>
                  <a:pt x="5755490" y="2648026"/>
                  <a:pt x="6380835" y="2908605"/>
                  <a:pt x="6834019" y="3137932"/>
                </a:cubicBezTo>
                <a:lnTo>
                  <a:pt x="6858000" y="3150313"/>
                </a:lnTo>
                <a:close/>
              </a:path>
            </a:pathLst>
          </a:custGeom>
          <a:solidFill>
            <a:schemeClr val="accent4">
              <a:alpha val="142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5" name="Freeform 18">
            <a:extLst>
              <a:ext uri="{FF2B5EF4-FFF2-40B4-BE49-F238E27FC236}">
                <a16:creationId xmlns="" xmlns:a16="http://schemas.microsoft.com/office/drawing/2014/main" id="{9C605622-8F1F-632F-D5C0-1F2E7875EBA1}"/>
              </a:ext>
            </a:extLst>
          </p:cNvPr>
          <p:cNvSpPr/>
          <p:nvPr userDrawn="1"/>
        </p:nvSpPr>
        <p:spPr>
          <a:xfrm rot="5400000">
            <a:off x="4580548" y="1172559"/>
            <a:ext cx="5715000" cy="3369878"/>
          </a:xfrm>
          <a:custGeom>
            <a:avLst/>
            <a:gdLst>
              <a:gd name="connsiteX0" fmla="*/ 0 w 6858000"/>
              <a:gd name="connsiteY0" fmla="*/ 3300688 h 4744323"/>
              <a:gd name="connsiteX1" fmla="*/ 0 w 6858000"/>
              <a:gd name="connsiteY1" fmla="*/ 0 h 4744323"/>
              <a:gd name="connsiteX2" fmla="*/ 6858000 w 6858000"/>
              <a:gd name="connsiteY2" fmla="*/ 0 h 4744323"/>
              <a:gd name="connsiteX3" fmla="*/ 6858000 w 6858000"/>
              <a:gd name="connsiteY3" fmla="*/ 3130282 h 4744323"/>
              <a:gd name="connsiteX4" fmla="*/ 6685009 w 6858000"/>
              <a:gd name="connsiteY4" fmla="*/ 3177721 h 4744323"/>
              <a:gd name="connsiteX5" fmla="*/ 2944852 w 6858000"/>
              <a:gd name="connsiteY5" fmla="*/ 4744264 h 4744323"/>
              <a:gd name="connsiteX6" fmla="*/ 88593 w 6858000"/>
              <a:gd name="connsiteY6" fmla="*/ 3449517 h 4744323"/>
              <a:gd name="connsiteX7" fmla="*/ 0 w 6858000"/>
              <a:gd name="connsiteY7" fmla="*/ 3300688 h 47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4744323">
                <a:moveTo>
                  <a:pt x="0" y="3300688"/>
                </a:moveTo>
                <a:lnTo>
                  <a:pt x="0" y="0"/>
                </a:lnTo>
                <a:lnTo>
                  <a:pt x="6858000" y="0"/>
                </a:lnTo>
                <a:lnTo>
                  <a:pt x="6858000" y="3130282"/>
                </a:lnTo>
                <a:lnTo>
                  <a:pt x="6685009" y="3177721"/>
                </a:lnTo>
                <a:cubicBezTo>
                  <a:pt x="5333681" y="3615865"/>
                  <a:pt x="4498161" y="4736270"/>
                  <a:pt x="2944852" y="4744264"/>
                </a:cubicBezTo>
                <a:cubicBezTo>
                  <a:pt x="1511029" y="4751644"/>
                  <a:pt x="502120" y="4067469"/>
                  <a:pt x="88593" y="3449517"/>
                </a:cubicBezTo>
                <a:lnTo>
                  <a:pt x="0" y="3300688"/>
                </a:lnTo>
                <a:close/>
              </a:path>
            </a:pathLst>
          </a:custGeom>
          <a:gradFill flip="none" rotWithShape="1">
            <a:gsLst>
              <a:gs pos="4000">
                <a:schemeClr val="accent2">
                  <a:alpha val="23589"/>
                </a:schemeClr>
              </a:gs>
              <a:gs pos="79000">
                <a:schemeClr val="accent5">
                  <a:lumMod val="50000"/>
                  <a:alpha val="5218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6" name="Freeform 12">
            <a:extLst>
              <a:ext uri="{FF2B5EF4-FFF2-40B4-BE49-F238E27FC236}">
                <a16:creationId xmlns="" xmlns:a16="http://schemas.microsoft.com/office/drawing/2014/main" id="{919AB4B2-2D3A-FCB5-0314-CC465BCC0E5D}"/>
              </a:ext>
            </a:extLst>
          </p:cNvPr>
          <p:cNvSpPr/>
          <p:nvPr userDrawn="1"/>
        </p:nvSpPr>
        <p:spPr>
          <a:xfrm rot="5400000">
            <a:off x="4909036" y="1472468"/>
            <a:ext cx="5715001" cy="2770066"/>
          </a:xfrm>
          <a:custGeom>
            <a:avLst/>
            <a:gdLst>
              <a:gd name="connsiteX0" fmla="*/ 0 w 6858001"/>
              <a:gd name="connsiteY0" fmla="*/ 3437558 h 3693421"/>
              <a:gd name="connsiteX1" fmla="*/ 0 w 6858001"/>
              <a:gd name="connsiteY1" fmla="*/ 0 h 3693421"/>
              <a:gd name="connsiteX2" fmla="*/ 6858001 w 6858001"/>
              <a:gd name="connsiteY2" fmla="*/ 0 h 3693421"/>
              <a:gd name="connsiteX3" fmla="*/ 6858001 w 6858001"/>
              <a:gd name="connsiteY3" fmla="*/ 1982949 h 3693421"/>
              <a:gd name="connsiteX4" fmla="*/ 6594582 w 6858001"/>
              <a:gd name="connsiteY4" fmla="*/ 1960784 h 3693421"/>
              <a:gd name="connsiteX5" fmla="*/ 6223032 w 6858001"/>
              <a:gd name="connsiteY5" fmla="*/ 1954544 h 3693421"/>
              <a:gd name="connsiteX6" fmla="*/ 1449771 w 6858001"/>
              <a:gd name="connsiteY6" fmla="*/ 3693362 h 3693421"/>
              <a:gd name="connsiteX7" fmla="*/ 163899 w 6858001"/>
              <a:gd name="connsiteY7" fmla="*/ 3498289 h 3693421"/>
              <a:gd name="connsiteX8" fmla="*/ 0 w 6858001"/>
              <a:gd name="connsiteY8" fmla="*/ 3437558 h 3693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1" h="3693421">
                <a:moveTo>
                  <a:pt x="0" y="3437558"/>
                </a:moveTo>
                <a:lnTo>
                  <a:pt x="0" y="0"/>
                </a:lnTo>
                <a:lnTo>
                  <a:pt x="6858001" y="0"/>
                </a:lnTo>
                <a:lnTo>
                  <a:pt x="6858001" y="1982949"/>
                </a:lnTo>
                <a:lnTo>
                  <a:pt x="6594582" y="1960784"/>
                </a:lnTo>
                <a:cubicBezTo>
                  <a:pt x="6474164" y="1954657"/>
                  <a:pt x="6350346" y="1952415"/>
                  <a:pt x="6223032" y="1954544"/>
                </a:cubicBezTo>
                <a:cubicBezTo>
                  <a:pt x="4185999" y="1988612"/>
                  <a:pt x="3361537" y="3683524"/>
                  <a:pt x="1449771" y="3693362"/>
                </a:cubicBezTo>
                <a:cubicBezTo>
                  <a:pt x="971830" y="3695822"/>
                  <a:pt x="541102" y="3621442"/>
                  <a:pt x="163899" y="3498289"/>
                </a:cubicBezTo>
                <a:lnTo>
                  <a:pt x="0" y="3437558"/>
                </a:lnTo>
                <a:close/>
              </a:path>
            </a:pathLst>
          </a:custGeom>
          <a:gradFill>
            <a:gsLst>
              <a:gs pos="84000">
                <a:schemeClr val="accent4">
                  <a:alpha val="20000"/>
                </a:schemeClr>
              </a:gs>
              <a:gs pos="1000">
                <a:schemeClr val="accent6">
                  <a:alpha val="38000"/>
                </a:schemeClr>
              </a:gs>
              <a:gs pos="100000">
                <a:schemeClr val="accent6">
                  <a:alpha val="3349"/>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8" name="Slide Number Placeholder 7">
            <a:extLst>
              <a:ext uri="{FF2B5EF4-FFF2-40B4-BE49-F238E27FC236}">
                <a16:creationId xmlns="" xmlns:a16="http://schemas.microsoft.com/office/drawing/2014/main" id="{692257B9-FE58-1976-7115-17E05E5819EA}"/>
              </a:ext>
            </a:extLst>
          </p:cNvPr>
          <p:cNvSpPr>
            <a:spLocks noGrp="1"/>
          </p:cNvSpPr>
          <p:nvPr>
            <p:ph type="sldNum" sz="quarter" idx="11"/>
          </p:nvPr>
        </p:nvSpPr>
        <p:spPr/>
        <p:txBody>
          <a:bodyPr>
            <a:noAutofit/>
          </a:bodyPr>
          <a:lstStyle/>
          <a:p>
            <a:fld id="{294A09A9-5501-47C1-A89A-A340965A2BE2}" type="slidenum">
              <a:rPr lang="en-US" smtClean="0"/>
              <a:pPr/>
              <a:t>‹#›</a:t>
            </a:fld>
            <a:endParaRPr lang="en-US" dirty="0"/>
          </a:p>
        </p:txBody>
      </p:sp>
      <p:sp>
        <p:nvSpPr>
          <p:cNvPr id="7" name="Footer Placeholder 6">
            <a:extLst>
              <a:ext uri="{FF2B5EF4-FFF2-40B4-BE49-F238E27FC236}">
                <a16:creationId xmlns="" xmlns:a16="http://schemas.microsoft.com/office/drawing/2014/main" id="{BAF040BB-6465-852C-B53C-074E90BB09D1}"/>
              </a:ext>
            </a:extLst>
          </p:cNvPr>
          <p:cNvSpPr>
            <a:spLocks noGrp="1"/>
          </p:cNvSpPr>
          <p:nvPr>
            <p:ph type="ftr" sz="quarter" idx="10"/>
          </p:nvPr>
        </p:nvSpPr>
        <p:spPr/>
        <p:txBody>
          <a:bodyPr>
            <a:noAutofit/>
          </a:bodyPr>
          <a:lstStyle/>
          <a:p>
            <a:r>
              <a:rPr lang="en-US"/>
              <a:t>Crypto: investing &amp; trading</a:t>
            </a:r>
            <a:endParaRPr lang="en-US" dirty="0"/>
          </a:p>
        </p:txBody>
      </p:sp>
      <p:sp>
        <p:nvSpPr>
          <p:cNvPr id="2" name="Title 1">
            <a:extLst>
              <a:ext uri="{FF2B5EF4-FFF2-40B4-BE49-F238E27FC236}">
                <a16:creationId xmlns="" xmlns:a16="http://schemas.microsoft.com/office/drawing/2014/main" id="{3CD97974-B93C-4C96-B3F6-F69E3D6DE6CA}"/>
              </a:ext>
            </a:extLst>
          </p:cNvPr>
          <p:cNvSpPr>
            <a:spLocks noGrp="1"/>
          </p:cNvSpPr>
          <p:nvPr>
            <p:ph type="title"/>
          </p:nvPr>
        </p:nvSpPr>
        <p:spPr>
          <a:xfrm>
            <a:off x="1152144" y="693420"/>
            <a:ext cx="6659118" cy="891540"/>
          </a:xfrm>
        </p:spPr>
        <p:txBody>
          <a:bodyPr anchor="b">
            <a:noAutofit/>
          </a:bodyPr>
          <a:lstStyle>
            <a:lvl1pPr>
              <a:defRPr sz="3000"/>
            </a:lvl1pPr>
          </a:lstStyle>
          <a:p>
            <a:r>
              <a:rPr lang="en-US" dirty="0"/>
              <a:t>Click to edit Master title style</a:t>
            </a:r>
          </a:p>
        </p:txBody>
      </p:sp>
      <p:sp>
        <p:nvSpPr>
          <p:cNvPr id="3" name="Content Placeholder 2">
            <a:extLst>
              <a:ext uri="{FF2B5EF4-FFF2-40B4-BE49-F238E27FC236}">
                <a16:creationId xmlns="" xmlns:a16="http://schemas.microsoft.com/office/drawing/2014/main" id="{8A6FC6F2-80B4-49A7-9448-33FE2DF0E967}"/>
              </a:ext>
            </a:extLst>
          </p:cNvPr>
          <p:cNvSpPr>
            <a:spLocks noGrp="1"/>
          </p:cNvSpPr>
          <p:nvPr>
            <p:ph idx="1"/>
          </p:nvPr>
        </p:nvSpPr>
        <p:spPr>
          <a:xfrm>
            <a:off x="1152144" y="1844040"/>
            <a:ext cx="4816602" cy="2735580"/>
          </a:xfrm>
        </p:spPr>
        <p:txBody>
          <a:bodyPr>
            <a:noAutofit/>
          </a:bodyPr>
          <a:lstStyle>
            <a:lvl1pPr marL="260604">
              <a:lnSpc>
                <a:spcPct val="150000"/>
              </a:lnSpc>
              <a:defRPr sz="1800"/>
            </a:lvl1pPr>
            <a:lvl2pPr>
              <a:defRPr sz="15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63167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Introduction">
    <p:spTree>
      <p:nvGrpSpPr>
        <p:cNvPr id="1" name=""/>
        <p:cNvGrpSpPr/>
        <p:nvPr/>
      </p:nvGrpSpPr>
      <p:grpSpPr>
        <a:xfrm>
          <a:off x="0" y="0"/>
          <a:ext cx="0" cy="0"/>
          <a:chOff x="0" y="0"/>
          <a:chExt cx="0" cy="0"/>
        </a:xfrm>
      </p:grpSpPr>
      <p:sp>
        <p:nvSpPr>
          <p:cNvPr id="25" name="Freeform: Shape 24">
            <a:extLst>
              <a:ext uri="{FF2B5EF4-FFF2-40B4-BE49-F238E27FC236}">
                <a16:creationId xmlns="" xmlns:a16="http://schemas.microsoft.com/office/drawing/2014/main" id="{9BE68DE5-FB8F-C713-B589-69851789C6C5}"/>
              </a:ext>
            </a:extLst>
          </p:cNvPr>
          <p:cNvSpPr/>
          <p:nvPr userDrawn="1"/>
        </p:nvSpPr>
        <p:spPr>
          <a:xfrm>
            <a:off x="1" y="4043453"/>
            <a:ext cx="4261316" cy="1668500"/>
          </a:xfrm>
          <a:custGeom>
            <a:avLst/>
            <a:gdLst>
              <a:gd name="connsiteX0" fmla="*/ 320629 w 5681755"/>
              <a:gd name="connsiteY0" fmla="*/ 0 h 2002200"/>
              <a:gd name="connsiteX1" fmla="*/ 375829 w 5681755"/>
              <a:gd name="connsiteY1" fmla="*/ 158026 h 2002200"/>
              <a:gd name="connsiteX2" fmla="*/ 897491 w 5681755"/>
              <a:gd name="connsiteY2" fmla="*/ 961690 h 2002200"/>
              <a:gd name="connsiteX3" fmla="*/ 4054478 w 5681755"/>
              <a:gd name="connsiteY3" fmla="*/ 1474149 h 2002200"/>
              <a:gd name="connsiteX4" fmla="*/ 5679398 w 5681755"/>
              <a:gd name="connsiteY4" fmla="*/ 1986034 h 2002200"/>
              <a:gd name="connsiteX5" fmla="*/ 5681755 w 5681755"/>
              <a:gd name="connsiteY5" fmla="*/ 2002200 h 2002200"/>
              <a:gd name="connsiteX6" fmla="*/ 0 w 5681755"/>
              <a:gd name="connsiteY6" fmla="*/ 1989323 h 2002200"/>
              <a:gd name="connsiteX7" fmla="*/ 0 w 5681755"/>
              <a:gd name="connsiteY7" fmla="*/ 1952135 h 200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755" h="2002200">
                <a:moveTo>
                  <a:pt x="320629" y="0"/>
                </a:moveTo>
                <a:lnTo>
                  <a:pt x="375829" y="158026"/>
                </a:lnTo>
                <a:cubicBezTo>
                  <a:pt x="503741" y="486192"/>
                  <a:pt x="688117" y="753054"/>
                  <a:pt x="897491" y="961690"/>
                </a:cubicBezTo>
                <a:cubicBezTo>
                  <a:pt x="1455821" y="1518049"/>
                  <a:pt x="3033468" y="1694058"/>
                  <a:pt x="4054478" y="1474149"/>
                </a:cubicBezTo>
                <a:cubicBezTo>
                  <a:pt x="5094564" y="1247948"/>
                  <a:pt x="5587838" y="1548928"/>
                  <a:pt x="5679398" y="1986034"/>
                </a:cubicBezTo>
                <a:lnTo>
                  <a:pt x="5681755" y="2002200"/>
                </a:lnTo>
                <a:lnTo>
                  <a:pt x="0" y="1989323"/>
                </a:lnTo>
                <a:lnTo>
                  <a:pt x="0" y="1952135"/>
                </a:lnTo>
                <a:close/>
              </a:path>
            </a:pathLst>
          </a:custGeom>
          <a:gradFill flip="none" rotWithShape="1">
            <a:gsLst>
              <a:gs pos="77000">
                <a:schemeClr val="accent3">
                  <a:lumMod val="25000"/>
                  <a:alpha val="0"/>
                </a:schemeClr>
              </a:gs>
              <a:gs pos="0">
                <a:schemeClr val="tx2">
                  <a:alpha val="70774"/>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22" name="Freeform: Shape 21">
            <a:extLst>
              <a:ext uri="{FF2B5EF4-FFF2-40B4-BE49-F238E27FC236}">
                <a16:creationId xmlns="" xmlns:a16="http://schemas.microsoft.com/office/drawing/2014/main" id="{76B337A9-EA8E-4E30-3CF4-C681F9705934}"/>
              </a:ext>
            </a:extLst>
          </p:cNvPr>
          <p:cNvSpPr/>
          <p:nvPr userDrawn="1"/>
        </p:nvSpPr>
        <p:spPr>
          <a:xfrm>
            <a:off x="1" y="0"/>
            <a:ext cx="4794292" cy="2748222"/>
          </a:xfrm>
          <a:custGeom>
            <a:avLst/>
            <a:gdLst>
              <a:gd name="connsiteX0" fmla="*/ 0 w 6392389"/>
              <a:gd name="connsiteY0" fmla="*/ 0 h 3297866"/>
              <a:gd name="connsiteX1" fmla="*/ 6392389 w 6392389"/>
              <a:gd name="connsiteY1" fmla="*/ 0 h 3297866"/>
              <a:gd name="connsiteX2" fmla="*/ 6039257 w 6392389"/>
              <a:gd name="connsiteY2" fmla="*/ 205593 h 3297866"/>
              <a:gd name="connsiteX3" fmla="*/ 4044501 w 6392389"/>
              <a:gd name="connsiteY3" fmla="*/ 1885401 h 3297866"/>
              <a:gd name="connsiteX4" fmla="*/ 41384 w 6392389"/>
              <a:gd name="connsiteY4" fmla="*/ 2408804 h 3297866"/>
              <a:gd name="connsiteX5" fmla="*/ 0 w 6392389"/>
              <a:gd name="connsiteY5" fmla="*/ 2349004 h 3297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2389" h="3297866">
                <a:moveTo>
                  <a:pt x="0" y="0"/>
                </a:moveTo>
                <a:lnTo>
                  <a:pt x="6392389" y="0"/>
                </a:lnTo>
                <a:lnTo>
                  <a:pt x="6039257" y="205593"/>
                </a:lnTo>
                <a:cubicBezTo>
                  <a:pt x="5243960" y="694220"/>
                  <a:pt x="4533171" y="1286369"/>
                  <a:pt x="4044501" y="1885401"/>
                </a:cubicBezTo>
                <a:cubicBezTo>
                  <a:pt x="2455953" y="3842789"/>
                  <a:pt x="879065" y="3516921"/>
                  <a:pt x="41384" y="2408804"/>
                </a:cubicBezTo>
                <a:lnTo>
                  <a:pt x="0" y="2349004"/>
                </a:lnTo>
                <a:close/>
              </a:path>
            </a:pathLst>
          </a:custGeom>
          <a:gradFill flip="none" rotWithShape="1">
            <a:gsLst>
              <a:gs pos="20000">
                <a:schemeClr val="accent3">
                  <a:lumMod val="25000"/>
                </a:schemeClr>
              </a:gs>
              <a:gs pos="100000">
                <a:schemeClr val="tx2">
                  <a:alpha val="54000"/>
                </a:schemeClr>
              </a:gs>
            </a:gsLst>
            <a:lin ang="10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5" name="Freeform: Shape 14">
            <a:extLst>
              <a:ext uri="{FF2B5EF4-FFF2-40B4-BE49-F238E27FC236}">
                <a16:creationId xmlns="" xmlns:a16="http://schemas.microsoft.com/office/drawing/2014/main" id="{3385D1DB-F6B1-8F65-1FDB-5CDD731A6DFC}"/>
              </a:ext>
            </a:extLst>
          </p:cNvPr>
          <p:cNvSpPr/>
          <p:nvPr userDrawn="1"/>
        </p:nvSpPr>
        <p:spPr>
          <a:xfrm>
            <a:off x="7137904" y="3"/>
            <a:ext cx="2006096" cy="5714999"/>
          </a:xfrm>
          <a:custGeom>
            <a:avLst/>
            <a:gdLst>
              <a:gd name="connsiteX0" fmla="*/ 2674793 w 2674794"/>
              <a:gd name="connsiteY0" fmla="*/ 0 h 6857999"/>
              <a:gd name="connsiteX1" fmla="*/ 2674794 w 2674794"/>
              <a:gd name="connsiteY1" fmla="*/ 6857999 h 6857999"/>
              <a:gd name="connsiteX2" fmla="*/ 1158844 w 2674794"/>
              <a:gd name="connsiteY2" fmla="*/ 6857999 h 6857999"/>
              <a:gd name="connsiteX3" fmla="*/ 1212639 w 2674794"/>
              <a:gd name="connsiteY3" fmla="*/ 6771304 h 6857999"/>
              <a:gd name="connsiteX4" fmla="*/ 1327460 w 2674794"/>
              <a:gd name="connsiteY4" fmla="*/ 6554527 h 6857999"/>
              <a:gd name="connsiteX5" fmla="*/ 545566 w 2674794"/>
              <a:gd name="connsiteY5" fmla="*/ 2293136 h 6857999"/>
              <a:gd name="connsiteX6" fmla="*/ 381787 w 2674794"/>
              <a:gd name="connsiteY6" fmla="*/ 3827 h 6857999"/>
              <a:gd name="connsiteX7" fmla="*/ 386161 w 2674794"/>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74794" h="6857999">
                <a:moveTo>
                  <a:pt x="2674793" y="0"/>
                </a:moveTo>
                <a:lnTo>
                  <a:pt x="2674794" y="6857999"/>
                </a:lnTo>
                <a:lnTo>
                  <a:pt x="1158844" y="6857999"/>
                </a:lnTo>
                <a:lnTo>
                  <a:pt x="1212639" y="6771304"/>
                </a:lnTo>
                <a:cubicBezTo>
                  <a:pt x="1256917" y="6696480"/>
                  <a:pt x="1295401" y="6624001"/>
                  <a:pt x="1327460" y="6554527"/>
                </a:cubicBezTo>
                <a:cubicBezTo>
                  <a:pt x="1840424" y="5442926"/>
                  <a:pt x="1337703" y="3374924"/>
                  <a:pt x="545566" y="2293136"/>
                </a:cubicBezTo>
                <a:cubicBezTo>
                  <a:pt x="-210423" y="1266170"/>
                  <a:pt x="-98154" y="469786"/>
                  <a:pt x="381787" y="3827"/>
                </a:cubicBezTo>
                <a:lnTo>
                  <a:pt x="386161" y="0"/>
                </a:lnTo>
                <a:close/>
              </a:path>
            </a:pathLst>
          </a:custGeom>
          <a:solidFill>
            <a:schemeClr val="tx2">
              <a:alpha val="3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1" name="glass card">
            <a:extLst>
              <a:ext uri="{FF2B5EF4-FFF2-40B4-BE49-F238E27FC236}">
                <a16:creationId xmlns="" xmlns:a16="http://schemas.microsoft.com/office/drawing/2014/main" id="{BAC99002-32F5-F4C1-2519-F23274B0580C}"/>
              </a:ext>
            </a:extLst>
          </p:cNvPr>
          <p:cNvSpPr/>
          <p:nvPr userDrawn="1"/>
        </p:nvSpPr>
        <p:spPr>
          <a:xfrm>
            <a:off x="1024280" y="837629"/>
            <a:ext cx="6932425" cy="4148959"/>
          </a:xfrm>
          <a:prstGeom prst="roundRect">
            <a:avLst>
              <a:gd name="adj" fmla="val 6806"/>
            </a:avLst>
          </a:prstGeom>
          <a:gradFill>
            <a:gsLst>
              <a:gs pos="100000">
                <a:schemeClr val="bg1">
                  <a:alpha val="3000"/>
                </a:schemeClr>
              </a:gs>
              <a:gs pos="47000">
                <a:schemeClr val="bg1">
                  <a:alpha val="17037"/>
                </a:schemeClr>
              </a:gs>
              <a:gs pos="6000">
                <a:schemeClr val="bg1">
                  <a:alpha val="13000"/>
                </a:schemeClr>
              </a:gs>
            </a:gsLst>
            <a:path path="circle">
              <a:fillToRect l="100000" t="100000"/>
            </a:path>
          </a:gradFill>
          <a:ln w="6350">
            <a:noFill/>
          </a:ln>
          <a:effectLst>
            <a:outerShdw blurRad="63500" dist="38100" dir="5400000" sx="1000" sy="1000" algn="t"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494248F2-5264-4601-AA0B-6C092F77F2DD}"/>
              </a:ext>
            </a:extLst>
          </p:cNvPr>
          <p:cNvSpPr>
            <a:spLocks noGrp="1"/>
          </p:cNvSpPr>
          <p:nvPr>
            <p:ph type="ctrTitle"/>
          </p:nvPr>
        </p:nvSpPr>
        <p:spPr>
          <a:xfrm>
            <a:off x="1671066" y="1798320"/>
            <a:ext cx="5801868" cy="891540"/>
          </a:xfrm>
        </p:spPr>
        <p:txBody>
          <a:bodyPr anchor="b">
            <a:noAutofit/>
          </a:bodyPr>
          <a:lstStyle>
            <a:lvl1pPr algn="ctr">
              <a:defRPr sz="3000"/>
            </a:lvl1pPr>
          </a:lstStyle>
          <a:p>
            <a:r>
              <a:rPr lang="en-US" dirty="0"/>
              <a:t>Click to edit Master title style</a:t>
            </a:r>
          </a:p>
        </p:txBody>
      </p:sp>
      <p:sp>
        <p:nvSpPr>
          <p:cNvPr id="3" name="Subtitle 2">
            <a:extLst>
              <a:ext uri="{FF2B5EF4-FFF2-40B4-BE49-F238E27FC236}">
                <a16:creationId xmlns="" xmlns:a16="http://schemas.microsoft.com/office/drawing/2014/main" id="{DCFB69D3-5632-4285-A209-9DCA67DA668C}"/>
              </a:ext>
            </a:extLst>
          </p:cNvPr>
          <p:cNvSpPr>
            <a:spLocks noGrp="1"/>
          </p:cNvSpPr>
          <p:nvPr>
            <p:ph type="subTitle" idx="1"/>
          </p:nvPr>
        </p:nvSpPr>
        <p:spPr>
          <a:xfrm>
            <a:off x="1671066" y="3070860"/>
            <a:ext cx="5801868" cy="944880"/>
          </a:xfrm>
        </p:spPr>
        <p:txBody>
          <a:bodyPr>
            <a:noAutofit/>
          </a:bodyPr>
          <a:lstStyle>
            <a:lvl1pPr marL="0" indent="0" algn="ctr">
              <a:lnSpc>
                <a:spcPct val="100000"/>
              </a:lnSpc>
              <a:buNone/>
              <a:defRPr sz="14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27" name="Freeform: Shape 26">
            <a:extLst>
              <a:ext uri="{FF2B5EF4-FFF2-40B4-BE49-F238E27FC236}">
                <a16:creationId xmlns="" xmlns:a16="http://schemas.microsoft.com/office/drawing/2014/main" id="{0DF239B3-DB66-3CD4-1BFE-4EBA82BC4A44}"/>
              </a:ext>
            </a:extLst>
          </p:cNvPr>
          <p:cNvSpPr/>
          <p:nvPr userDrawn="1"/>
        </p:nvSpPr>
        <p:spPr>
          <a:xfrm>
            <a:off x="0" y="4379444"/>
            <a:ext cx="2076896" cy="1335556"/>
          </a:xfrm>
          <a:custGeom>
            <a:avLst/>
            <a:gdLst>
              <a:gd name="connsiteX0" fmla="*/ 0 w 2769194"/>
              <a:gd name="connsiteY0" fmla="*/ 0 h 1602667"/>
              <a:gd name="connsiteX1" fmla="*/ 93250 w 2769194"/>
              <a:gd name="connsiteY1" fmla="*/ 101565 h 1602667"/>
              <a:gd name="connsiteX2" fmla="*/ 2646213 w 2769194"/>
              <a:gd name="connsiteY2" fmla="*/ 1567071 h 1602667"/>
              <a:gd name="connsiteX3" fmla="*/ 2769194 w 2769194"/>
              <a:gd name="connsiteY3" fmla="*/ 1602667 h 1602667"/>
              <a:gd name="connsiteX4" fmla="*/ 0 w 2769194"/>
              <a:gd name="connsiteY4" fmla="*/ 1602667 h 1602667"/>
              <a:gd name="connsiteX5" fmla="*/ 0 w 2769194"/>
              <a:gd name="connsiteY5" fmla="*/ 807120 h 1602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9194" h="1602667">
                <a:moveTo>
                  <a:pt x="0" y="0"/>
                </a:moveTo>
                <a:lnTo>
                  <a:pt x="93250" y="101565"/>
                </a:lnTo>
                <a:cubicBezTo>
                  <a:pt x="702540" y="735306"/>
                  <a:pt x="1672588" y="1259605"/>
                  <a:pt x="2646213" y="1567071"/>
                </a:cubicBezTo>
                <a:lnTo>
                  <a:pt x="2769194" y="1602667"/>
                </a:lnTo>
                <a:lnTo>
                  <a:pt x="0" y="1602667"/>
                </a:lnTo>
                <a:lnTo>
                  <a:pt x="0" y="807120"/>
                </a:lnTo>
                <a:close/>
              </a:path>
            </a:pathLst>
          </a:custGeom>
          <a:gradFill flip="none" rotWithShape="1">
            <a:gsLst>
              <a:gs pos="60000">
                <a:schemeClr val="accent3">
                  <a:alpha val="45000"/>
                </a:schemeClr>
              </a:gs>
              <a:gs pos="99000">
                <a:schemeClr val="accent5">
                  <a:alpha val="66721"/>
                </a:schemeClr>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cxnSp>
        <p:nvCxnSpPr>
          <p:cNvPr id="28" name="Straight Connector 27">
            <a:extLst>
              <a:ext uri="{FF2B5EF4-FFF2-40B4-BE49-F238E27FC236}">
                <a16:creationId xmlns="" xmlns:a16="http://schemas.microsoft.com/office/drawing/2014/main" id="{93303B57-FF55-B795-FAE7-5EF26BFCBEF3}"/>
              </a:ext>
            </a:extLst>
          </p:cNvPr>
          <p:cNvCxnSpPr>
            <a:cxnSpLocks/>
          </p:cNvCxnSpPr>
          <p:nvPr userDrawn="1"/>
        </p:nvCxnSpPr>
        <p:spPr>
          <a:xfrm rot="5400000">
            <a:off x="4586465" y="2233228"/>
            <a:ext cx="0" cy="124138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169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94248F2-5264-4601-AA0B-6C092F77F2DD}"/>
              </a:ext>
            </a:extLst>
          </p:cNvPr>
          <p:cNvSpPr>
            <a:spLocks noGrp="1"/>
          </p:cNvSpPr>
          <p:nvPr>
            <p:ph type="ctrTitle"/>
          </p:nvPr>
        </p:nvSpPr>
        <p:spPr>
          <a:xfrm>
            <a:off x="1143000" y="1691640"/>
            <a:ext cx="6858000" cy="891540"/>
          </a:xfrm>
        </p:spPr>
        <p:txBody>
          <a:bodyPr anchor="b">
            <a:noAutofit/>
          </a:bodyPr>
          <a:lstStyle>
            <a:lvl1pPr algn="ctr">
              <a:defRPr sz="3600"/>
            </a:lvl1pPr>
          </a:lstStyle>
          <a:p>
            <a:r>
              <a:rPr lang="en-US" dirty="0"/>
              <a:t>Click to edit Master title style</a:t>
            </a:r>
          </a:p>
        </p:txBody>
      </p:sp>
      <p:sp>
        <p:nvSpPr>
          <p:cNvPr id="3" name="Subtitle 2">
            <a:extLst>
              <a:ext uri="{FF2B5EF4-FFF2-40B4-BE49-F238E27FC236}">
                <a16:creationId xmlns="" xmlns:a16="http://schemas.microsoft.com/office/drawing/2014/main" id="{DCFB69D3-5632-4285-A209-9DCA67DA668C}"/>
              </a:ext>
            </a:extLst>
          </p:cNvPr>
          <p:cNvSpPr>
            <a:spLocks noGrp="1"/>
          </p:cNvSpPr>
          <p:nvPr>
            <p:ph type="subTitle" idx="1"/>
          </p:nvPr>
        </p:nvSpPr>
        <p:spPr>
          <a:xfrm>
            <a:off x="1920240" y="3169920"/>
            <a:ext cx="5301234" cy="632460"/>
          </a:xfrm>
        </p:spPr>
        <p:txBody>
          <a:bodyPr>
            <a:noAutofit/>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5" name="Freeform 3">
            <a:extLst>
              <a:ext uri="{FF2B5EF4-FFF2-40B4-BE49-F238E27FC236}">
                <a16:creationId xmlns="" xmlns:a16="http://schemas.microsoft.com/office/drawing/2014/main" id="{F1F20C20-DE23-6FE7-74A0-517218ACED7A}"/>
              </a:ext>
            </a:extLst>
          </p:cNvPr>
          <p:cNvSpPr/>
          <p:nvPr userDrawn="1"/>
        </p:nvSpPr>
        <p:spPr>
          <a:xfrm rot="10800000">
            <a:off x="-1" y="4182919"/>
            <a:ext cx="7257578" cy="1532080"/>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29177"/>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0" name="Freeform 4">
            <a:extLst>
              <a:ext uri="{FF2B5EF4-FFF2-40B4-BE49-F238E27FC236}">
                <a16:creationId xmlns="" xmlns:a16="http://schemas.microsoft.com/office/drawing/2014/main" id="{98E2EA35-4179-2438-E1D1-02EFA8830FF9}"/>
              </a:ext>
            </a:extLst>
          </p:cNvPr>
          <p:cNvSpPr/>
          <p:nvPr userDrawn="1"/>
        </p:nvSpPr>
        <p:spPr>
          <a:xfrm flipV="1">
            <a:off x="2072284" y="5063431"/>
            <a:ext cx="2960005" cy="651570"/>
          </a:xfrm>
          <a:custGeom>
            <a:avLst/>
            <a:gdLst>
              <a:gd name="connsiteX0" fmla="*/ 1910385 w 3946673"/>
              <a:gd name="connsiteY0" fmla="*/ 781847 h 781884"/>
              <a:gd name="connsiteX1" fmla="*/ 3855031 w 3946673"/>
              <a:gd name="connsiteY1" fmla="*/ 44786 h 781884"/>
              <a:gd name="connsiteX2" fmla="*/ 3946673 w 3946673"/>
              <a:gd name="connsiteY2" fmla="*/ 0 h 781884"/>
              <a:gd name="connsiteX3" fmla="*/ 0 w 3946673"/>
              <a:gd name="connsiteY3" fmla="*/ 0 h 781884"/>
              <a:gd name="connsiteX4" fmla="*/ 54644 w 3946673"/>
              <a:gd name="connsiteY4" fmla="*/ 67939 h 781884"/>
              <a:gd name="connsiteX5" fmla="*/ 1910385 w 3946673"/>
              <a:gd name="connsiteY5" fmla="*/ 781847 h 7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6673" h="781884">
                <a:moveTo>
                  <a:pt x="1910385" y="781847"/>
                </a:moveTo>
                <a:cubicBezTo>
                  <a:pt x="2719463" y="777993"/>
                  <a:pt x="3240943" y="361686"/>
                  <a:pt x="3855031" y="44786"/>
                </a:cubicBezTo>
                <a:lnTo>
                  <a:pt x="3946673" y="0"/>
                </a:lnTo>
                <a:lnTo>
                  <a:pt x="0" y="0"/>
                </a:lnTo>
                <a:lnTo>
                  <a:pt x="54644" y="67939"/>
                </a:lnTo>
                <a:cubicBezTo>
                  <a:pt x="372182" y="426203"/>
                  <a:pt x="1020399" y="786086"/>
                  <a:pt x="1910385" y="781847"/>
                </a:cubicBezTo>
                <a:close/>
              </a:path>
            </a:pathLst>
          </a:custGeom>
          <a:gradFill>
            <a:gsLst>
              <a:gs pos="66000">
                <a:schemeClr val="accent4">
                  <a:lumMod val="75000"/>
                  <a:alpha val="46295"/>
                </a:schemeClr>
              </a:gs>
              <a:gs pos="33000">
                <a:schemeClr val="accent3">
                  <a:lumMod val="25000"/>
                  <a:alpha val="27934"/>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1" name="Freeform 5">
            <a:extLst>
              <a:ext uri="{FF2B5EF4-FFF2-40B4-BE49-F238E27FC236}">
                <a16:creationId xmlns="" xmlns:a16="http://schemas.microsoft.com/office/drawing/2014/main" id="{A7C0B16B-87E9-E92C-62F3-D1844BEE5B2D}"/>
              </a:ext>
            </a:extLst>
          </p:cNvPr>
          <p:cNvSpPr/>
          <p:nvPr userDrawn="1"/>
        </p:nvSpPr>
        <p:spPr>
          <a:xfrm rot="10800000">
            <a:off x="4044791" y="5013316"/>
            <a:ext cx="3569045" cy="701683"/>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2" name="Freeform 6">
            <a:extLst>
              <a:ext uri="{FF2B5EF4-FFF2-40B4-BE49-F238E27FC236}">
                <a16:creationId xmlns="" xmlns:a16="http://schemas.microsoft.com/office/drawing/2014/main" id="{51F4118C-3B46-F20B-EF12-E16F7513844C}"/>
              </a:ext>
            </a:extLst>
          </p:cNvPr>
          <p:cNvSpPr/>
          <p:nvPr userDrawn="1"/>
        </p:nvSpPr>
        <p:spPr>
          <a:xfrm rot="10800000" flipH="1">
            <a:off x="-2016" y="4386551"/>
            <a:ext cx="9144000" cy="1332591"/>
          </a:xfrm>
          <a:custGeom>
            <a:avLst/>
            <a:gdLst>
              <a:gd name="connsiteX0" fmla="*/ 1373073 w 12192000"/>
              <a:gd name="connsiteY0" fmla="*/ 1599066 h 1599109"/>
              <a:gd name="connsiteX1" fmla="*/ 4901233 w 12192000"/>
              <a:gd name="connsiteY1" fmla="*/ 313816 h 1599109"/>
              <a:gd name="connsiteX2" fmla="*/ 7629483 w 12192000"/>
              <a:gd name="connsiteY2" fmla="*/ 1209099 h 1599109"/>
              <a:gd name="connsiteX3" fmla="*/ 7664573 w 12192000"/>
              <a:gd name="connsiteY3" fmla="*/ 1222798 h 1599109"/>
              <a:gd name="connsiteX4" fmla="*/ 7753536 w 12192000"/>
              <a:gd name="connsiteY4" fmla="*/ 1277391 h 1599109"/>
              <a:gd name="connsiteX5" fmla="*/ 9091947 w 12192000"/>
              <a:gd name="connsiteY5" fmla="*/ 1582567 h 1599109"/>
              <a:gd name="connsiteX6" fmla="*/ 12094171 w 12192000"/>
              <a:gd name="connsiteY6" fmla="*/ 359476 h 1599109"/>
              <a:gd name="connsiteX7" fmla="*/ 12192000 w 12192000"/>
              <a:gd name="connsiteY7" fmla="*/ 342643 h 1599109"/>
              <a:gd name="connsiteX8" fmla="*/ 12192000 w 12192000"/>
              <a:gd name="connsiteY8" fmla="*/ 0 h 1599109"/>
              <a:gd name="connsiteX9" fmla="*/ 0 w 12192000"/>
              <a:gd name="connsiteY9" fmla="*/ 0 h 1599109"/>
              <a:gd name="connsiteX10" fmla="*/ 0 w 12192000"/>
              <a:gd name="connsiteY10" fmla="*/ 1274406 h 1599109"/>
              <a:gd name="connsiteX11" fmla="*/ 34662 w 12192000"/>
              <a:gd name="connsiteY11" fmla="*/ 1293889 h 1599109"/>
              <a:gd name="connsiteX12" fmla="*/ 1373073 w 12192000"/>
              <a:gd name="connsiteY12" fmla="*/ 1599066 h 1599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599109">
                <a:moveTo>
                  <a:pt x="1373073" y="1599066"/>
                </a:moveTo>
                <a:cubicBezTo>
                  <a:pt x="2786156" y="1591793"/>
                  <a:pt x="3395560" y="338997"/>
                  <a:pt x="4901233" y="313816"/>
                </a:cubicBezTo>
                <a:cubicBezTo>
                  <a:pt x="6312803" y="290208"/>
                  <a:pt x="7142906" y="993618"/>
                  <a:pt x="7629483" y="1209099"/>
                </a:cubicBezTo>
                <a:lnTo>
                  <a:pt x="7664573" y="1222798"/>
                </a:lnTo>
                <a:lnTo>
                  <a:pt x="7753536" y="1277391"/>
                </a:lnTo>
                <a:cubicBezTo>
                  <a:pt x="8110655" y="1460232"/>
                  <a:pt x="8562041" y="1585295"/>
                  <a:pt x="9091947" y="1582567"/>
                </a:cubicBezTo>
                <a:cubicBezTo>
                  <a:pt x="10328396" y="1576205"/>
                  <a:pt x="10949524" y="616237"/>
                  <a:pt x="12094171" y="359476"/>
                </a:cubicBezTo>
                <a:lnTo>
                  <a:pt x="12192000" y="342643"/>
                </a:lnTo>
                <a:lnTo>
                  <a:pt x="12192000" y="0"/>
                </a:lnTo>
                <a:lnTo>
                  <a:pt x="0" y="0"/>
                </a:lnTo>
                <a:lnTo>
                  <a:pt x="0" y="1274406"/>
                </a:lnTo>
                <a:lnTo>
                  <a:pt x="34662" y="1293889"/>
                </a:lnTo>
                <a:cubicBezTo>
                  <a:pt x="391780" y="1476730"/>
                  <a:pt x="843167" y="1601794"/>
                  <a:pt x="1373073" y="1599066"/>
                </a:cubicBezTo>
                <a:close/>
              </a:path>
            </a:pathLst>
          </a:custGeom>
          <a:gradFill flip="none" rotWithShape="1">
            <a:gsLst>
              <a:gs pos="0">
                <a:schemeClr val="accent6">
                  <a:alpha val="69328"/>
                </a:schemeClr>
              </a:gs>
              <a:gs pos="85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cxnSp>
        <p:nvCxnSpPr>
          <p:cNvPr id="13" name="Straight Connector 12">
            <a:extLst>
              <a:ext uri="{FF2B5EF4-FFF2-40B4-BE49-F238E27FC236}">
                <a16:creationId xmlns="" xmlns:a16="http://schemas.microsoft.com/office/drawing/2014/main" id="{CD0F8AA9-2207-2D4C-C2E0-FEF14E2D9ACF}"/>
              </a:ext>
            </a:extLst>
          </p:cNvPr>
          <p:cNvCxnSpPr>
            <a:cxnSpLocks/>
          </p:cNvCxnSpPr>
          <p:nvPr userDrawn="1"/>
        </p:nvCxnSpPr>
        <p:spPr>
          <a:xfrm rot="5400000">
            <a:off x="4571999" y="2233292"/>
            <a:ext cx="0" cy="124138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2753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hart or Tabl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D97974-B93C-4C96-B3F6-F69E3D6DE6CA}"/>
              </a:ext>
            </a:extLst>
          </p:cNvPr>
          <p:cNvSpPr>
            <a:spLocks noGrp="1"/>
          </p:cNvSpPr>
          <p:nvPr>
            <p:ph type="title"/>
          </p:nvPr>
        </p:nvSpPr>
        <p:spPr/>
        <p:txBody>
          <a:bodyPr anchor="b">
            <a:noAutofit/>
          </a:bodyPr>
          <a:lstStyle>
            <a:lvl1pPr algn="ctr">
              <a:defRPr sz="3000"/>
            </a:lvl1pPr>
          </a:lstStyle>
          <a:p>
            <a:r>
              <a:rPr lang="en-US" dirty="0"/>
              <a:t>Click to edit Master title style</a:t>
            </a:r>
          </a:p>
        </p:txBody>
      </p:sp>
      <p:sp>
        <p:nvSpPr>
          <p:cNvPr id="3" name="Content Placeholder 2">
            <a:extLst>
              <a:ext uri="{FF2B5EF4-FFF2-40B4-BE49-F238E27FC236}">
                <a16:creationId xmlns="" xmlns:a16="http://schemas.microsoft.com/office/drawing/2014/main" id="{8A6FC6F2-80B4-49A7-9448-33FE2DF0E967}"/>
              </a:ext>
            </a:extLst>
          </p:cNvPr>
          <p:cNvSpPr>
            <a:spLocks noGrp="1"/>
          </p:cNvSpPr>
          <p:nvPr>
            <p:ph idx="1"/>
          </p:nvPr>
        </p:nvSpPr>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 xmlns:a16="http://schemas.microsoft.com/office/drawing/2014/main" id="{4A4F769D-48D3-2655-40A4-674F657B741D}"/>
              </a:ext>
            </a:extLst>
          </p:cNvPr>
          <p:cNvSpPr>
            <a:spLocks noGrp="1"/>
          </p:cNvSpPr>
          <p:nvPr>
            <p:ph type="sldNum" sz="quarter" idx="11"/>
          </p:nvPr>
        </p:nvSpPr>
        <p:spPr/>
        <p:txBody>
          <a:bodyPr>
            <a:noAutofit/>
          </a:bodyPr>
          <a:lstStyle/>
          <a:p>
            <a:fld id="{294A09A9-5501-47C1-A89A-A340965A2BE2}" type="slidenum">
              <a:rPr lang="en-US" smtClean="0"/>
              <a:pPr/>
              <a:t>‹#›</a:t>
            </a:fld>
            <a:endParaRPr lang="en-US" dirty="0"/>
          </a:p>
        </p:txBody>
      </p:sp>
      <p:sp>
        <p:nvSpPr>
          <p:cNvPr id="4" name="Footer Placeholder 3">
            <a:extLst>
              <a:ext uri="{FF2B5EF4-FFF2-40B4-BE49-F238E27FC236}">
                <a16:creationId xmlns="" xmlns:a16="http://schemas.microsoft.com/office/drawing/2014/main" id="{33FA0756-78EA-68DD-4650-F40EF5F2520E}"/>
              </a:ext>
            </a:extLst>
          </p:cNvPr>
          <p:cNvSpPr>
            <a:spLocks noGrp="1"/>
          </p:cNvSpPr>
          <p:nvPr>
            <p:ph type="ftr" sz="quarter" idx="10"/>
          </p:nvPr>
        </p:nvSpPr>
        <p:spPr/>
        <p:txBody>
          <a:bodyPr>
            <a:noAutofit/>
          </a:bodyPr>
          <a:lstStyle/>
          <a:p>
            <a:r>
              <a:rPr lang="en-US"/>
              <a:t>Crypto: investing &amp; trading</a:t>
            </a:r>
            <a:endParaRPr lang="en-US" dirty="0"/>
          </a:p>
        </p:txBody>
      </p:sp>
    </p:spTree>
    <p:extLst>
      <p:ext uri="{BB962C8B-B14F-4D97-AF65-F5344CB8AC3E}">
        <p14:creationId xmlns:p14="http://schemas.microsoft.com/office/powerpoint/2010/main" val="734534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Quote">
    <p:spTree>
      <p:nvGrpSpPr>
        <p:cNvPr id="1" name=""/>
        <p:cNvGrpSpPr/>
        <p:nvPr/>
      </p:nvGrpSpPr>
      <p:grpSpPr>
        <a:xfrm>
          <a:off x="0" y="0"/>
          <a:ext cx="0" cy="0"/>
          <a:chOff x="0" y="0"/>
          <a:chExt cx="0" cy="0"/>
        </a:xfrm>
      </p:grpSpPr>
      <p:sp>
        <p:nvSpPr>
          <p:cNvPr id="21" name="Freeform 6">
            <a:extLst>
              <a:ext uri="{FF2B5EF4-FFF2-40B4-BE49-F238E27FC236}">
                <a16:creationId xmlns="" xmlns:a16="http://schemas.microsoft.com/office/drawing/2014/main" id="{77AD3460-2264-3A46-993B-9F2AACED0504}"/>
              </a:ext>
            </a:extLst>
          </p:cNvPr>
          <p:cNvSpPr/>
          <p:nvPr userDrawn="1"/>
        </p:nvSpPr>
        <p:spPr>
          <a:xfrm rot="10800000">
            <a:off x="4044791" y="4709162"/>
            <a:ext cx="5116104" cy="1005839"/>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2" name="Freeform 7">
            <a:extLst>
              <a:ext uri="{FF2B5EF4-FFF2-40B4-BE49-F238E27FC236}">
                <a16:creationId xmlns="" xmlns:a16="http://schemas.microsoft.com/office/drawing/2014/main" id="{BBBF3E9C-CCEA-98FA-7F69-55AF07558021}"/>
              </a:ext>
            </a:extLst>
          </p:cNvPr>
          <p:cNvSpPr/>
          <p:nvPr userDrawn="1"/>
        </p:nvSpPr>
        <p:spPr>
          <a:xfrm flipH="1">
            <a:off x="-1" y="0"/>
            <a:ext cx="8446583" cy="1783080"/>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1149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3" name="Freeform 9">
            <a:extLst>
              <a:ext uri="{FF2B5EF4-FFF2-40B4-BE49-F238E27FC236}">
                <a16:creationId xmlns="" xmlns:a16="http://schemas.microsoft.com/office/drawing/2014/main" id="{4F937A84-95EC-EB44-470A-C82AD8E99897}"/>
              </a:ext>
            </a:extLst>
          </p:cNvPr>
          <p:cNvSpPr/>
          <p:nvPr userDrawn="1"/>
        </p:nvSpPr>
        <p:spPr>
          <a:xfrm>
            <a:off x="-18251" y="0"/>
            <a:ext cx="9164237" cy="5717228"/>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3916598 w 12218982"/>
              <a:gd name="connsiteY10" fmla="*/ 272807 h 6860673"/>
              <a:gd name="connsiteX11" fmla="*/ 3863345 w 12218982"/>
              <a:gd name="connsiteY11" fmla="*/ 286233 h 6860673"/>
              <a:gd name="connsiteX12" fmla="*/ 3729781 w 12218982"/>
              <a:gd name="connsiteY12" fmla="*/ 323286 h 6860673"/>
              <a:gd name="connsiteX13" fmla="*/ 1717096 w 12218982"/>
              <a:gd name="connsiteY13" fmla="*/ 1451719 h 6860673"/>
              <a:gd name="connsiteX14" fmla="*/ 708597 w 12218982"/>
              <a:gd name="connsiteY14" fmla="*/ 2695590 h 6860673"/>
              <a:gd name="connsiteX15" fmla="*/ 486880 w 12218982"/>
              <a:gd name="connsiteY15" fmla="*/ 3274865 h 6860673"/>
              <a:gd name="connsiteX16" fmla="*/ 365997 w 12218982"/>
              <a:gd name="connsiteY16" fmla="*/ 3984708 h 6860673"/>
              <a:gd name="connsiteX17" fmla="*/ 341340 w 12218982"/>
              <a:gd name="connsiteY17" fmla="*/ 4301231 h 6860673"/>
              <a:gd name="connsiteX18" fmla="*/ 341340 w 12218982"/>
              <a:gd name="connsiteY18" fmla="*/ 5007890 h 6860673"/>
              <a:gd name="connsiteX19" fmla="*/ 343276 w 12218982"/>
              <a:gd name="connsiteY19" fmla="*/ 5047516 h 6860673"/>
              <a:gd name="connsiteX20" fmla="*/ 814636 w 12218982"/>
              <a:gd name="connsiteY20" fmla="*/ 6666819 h 6860673"/>
              <a:gd name="connsiteX21" fmla="*/ 915601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4862080" y="106647"/>
                  <a:pt x="4363654" y="168899"/>
                  <a:pt x="3916598" y="272807"/>
                </a:cubicBezTo>
                <a:lnTo>
                  <a:pt x="3863345" y="286233"/>
                </a:lnTo>
                <a:lnTo>
                  <a:pt x="3729781" y="323286"/>
                </a:lnTo>
                <a:cubicBezTo>
                  <a:pt x="3036967" y="532141"/>
                  <a:pt x="2352843" y="836886"/>
                  <a:pt x="1717096" y="1451719"/>
                </a:cubicBezTo>
                <a:cubicBezTo>
                  <a:pt x="1293264" y="1861607"/>
                  <a:pt x="966036" y="2282242"/>
                  <a:pt x="708597" y="2695590"/>
                </a:cubicBezTo>
                <a:cubicBezTo>
                  <a:pt x="593502" y="2938109"/>
                  <a:pt x="544310" y="3015870"/>
                  <a:pt x="486880" y="3274865"/>
                </a:cubicBezTo>
                <a:cubicBezTo>
                  <a:pt x="434927" y="3498394"/>
                  <a:pt x="385149" y="3635910"/>
                  <a:pt x="365997" y="3984708"/>
                </a:cubicBezTo>
                <a:lnTo>
                  <a:pt x="341340" y="4301231"/>
                </a:lnTo>
                <a:lnTo>
                  <a:pt x="341340" y="5007890"/>
                </a:lnTo>
                <a:cubicBezTo>
                  <a:pt x="341985" y="5021099"/>
                  <a:pt x="342631" y="5034307"/>
                  <a:pt x="343276" y="5047516"/>
                </a:cubicBezTo>
                <a:cubicBezTo>
                  <a:pt x="393784" y="5666740"/>
                  <a:pt x="577442" y="6188267"/>
                  <a:pt x="814636" y="6666819"/>
                </a:cubicBezTo>
                <a:lnTo>
                  <a:pt x="915601"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3">
                  <a:lumMod val="25000"/>
                  <a:alpha val="60164"/>
                </a:schemeClr>
              </a:gs>
              <a:gs pos="77000">
                <a:schemeClr val="accent3">
                  <a:lumMod val="25000"/>
                  <a:alpha val="29492"/>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4" name="Freeform 10">
            <a:extLst>
              <a:ext uri="{FF2B5EF4-FFF2-40B4-BE49-F238E27FC236}">
                <a16:creationId xmlns="" xmlns:a16="http://schemas.microsoft.com/office/drawing/2014/main" id="{A9BF091C-5F88-B50F-03BB-284950253993}"/>
              </a:ext>
            </a:extLst>
          </p:cNvPr>
          <p:cNvSpPr/>
          <p:nvPr userDrawn="1"/>
        </p:nvSpPr>
        <p:spPr>
          <a:xfrm flipV="1">
            <a:off x="153046" y="4481551"/>
            <a:ext cx="5603408" cy="1233449"/>
          </a:xfrm>
          <a:custGeom>
            <a:avLst/>
            <a:gdLst>
              <a:gd name="connsiteX0" fmla="*/ 1910385 w 3946673"/>
              <a:gd name="connsiteY0" fmla="*/ 781847 h 781884"/>
              <a:gd name="connsiteX1" fmla="*/ 3855031 w 3946673"/>
              <a:gd name="connsiteY1" fmla="*/ 44786 h 781884"/>
              <a:gd name="connsiteX2" fmla="*/ 3946673 w 3946673"/>
              <a:gd name="connsiteY2" fmla="*/ 0 h 781884"/>
              <a:gd name="connsiteX3" fmla="*/ 0 w 3946673"/>
              <a:gd name="connsiteY3" fmla="*/ 0 h 781884"/>
              <a:gd name="connsiteX4" fmla="*/ 54644 w 3946673"/>
              <a:gd name="connsiteY4" fmla="*/ 67939 h 781884"/>
              <a:gd name="connsiteX5" fmla="*/ 1910385 w 3946673"/>
              <a:gd name="connsiteY5" fmla="*/ 781847 h 7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6673" h="781884">
                <a:moveTo>
                  <a:pt x="1910385" y="781847"/>
                </a:moveTo>
                <a:cubicBezTo>
                  <a:pt x="2719463" y="777993"/>
                  <a:pt x="3240943" y="361686"/>
                  <a:pt x="3855031" y="44786"/>
                </a:cubicBezTo>
                <a:lnTo>
                  <a:pt x="3946673" y="0"/>
                </a:lnTo>
                <a:lnTo>
                  <a:pt x="0" y="0"/>
                </a:lnTo>
                <a:lnTo>
                  <a:pt x="54644" y="67939"/>
                </a:lnTo>
                <a:cubicBezTo>
                  <a:pt x="372182" y="426203"/>
                  <a:pt x="1020399" y="786086"/>
                  <a:pt x="1910385" y="781847"/>
                </a:cubicBezTo>
                <a:close/>
              </a:path>
            </a:pathLst>
          </a:custGeom>
          <a:gradFill>
            <a:gsLst>
              <a:gs pos="66000">
                <a:schemeClr val="tx2">
                  <a:alpha val="8123"/>
                </a:schemeClr>
              </a:gs>
              <a:gs pos="33000">
                <a:schemeClr val="accent6">
                  <a:alpha val="13919"/>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5" name="Freeform 16">
            <a:extLst>
              <a:ext uri="{FF2B5EF4-FFF2-40B4-BE49-F238E27FC236}">
                <a16:creationId xmlns="" xmlns:a16="http://schemas.microsoft.com/office/drawing/2014/main" id="{3FF8B459-35F5-072D-56FA-415EEABE6DC2}"/>
              </a:ext>
            </a:extLst>
          </p:cNvPr>
          <p:cNvSpPr/>
          <p:nvPr userDrawn="1"/>
        </p:nvSpPr>
        <p:spPr>
          <a:xfrm rot="10800000">
            <a:off x="-22715" y="4018816"/>
            <a:ext cx="9173166" cy="1700326"/>
          </a:xfrm>
          <a:custGeom>
            <a:avLst/>
            <a:gdLst>
              <a:gd name="connsiteX0" fmla="*/ 1751979 w 12230888"/>
              <a:gd name="connsiteY0" fmla="*/ 2040336 h 2040391"/>
              <a:gd name="connsiteX1" fmla="*/ 44227 w 12230888"/>
              <a:gd name="connsiteY1" fmla="*/ 1650944 h 2040391"/>
              <a:gd name="connsiteX2" fmla="*/ 0 w 12230888"/>
              <a:gd name="connsiteY2" fmla="*/ 1626084 h 2040391"/>
              <a:gd name="connsiteX3" fmla="*/ 0 w 12230888"/>
              <a:gd name="connsiteY3" fmla="*/ 0 h 2040391"/>
              <a:gd name="connsiteX4" fmla="*/ 12230888 w 12230888"/>
              <a:gd name="connsiteY4" fmla="*/ 0 h 2040391"/>
              <a:gd name="connsiteX5" fmla="*/ 12230888 w 12230888"/>
              <a:gd name="connsiteY5" fmla="*/ 1945571 h 2040391"/>
              <a:gd name="connsiteX6" fmla="*/ 12158569 w 12230888"/>
              <a:gd name="connsiteY6" fmla="*/ 1963333 h 2040391"/>
              <a:gd name="connsiteX7" fmla="*/ 11600914 w 12230888"/>
              <a:gd name="connsiteY7" fmla="*/ 2019284 h 2040391"/>
              <a:gd name="connsiteX8" fmla="*/ 9893162 w 12230888"/>
              <a:gd name="connsiteY8" fmla="*/ 1629893 h 2040391"/>
              <a:gd name="connsiteX9" fmla="*/ 9779649 w 12230888"/>
              <a:gd name="connsiteY9" fmla="*/ 1560235 h 2040391"/>
              <a:gd name="connsiteX10" fmla="*/ 9734876 w 12230888"/>
              <a:gd name="connsiteY10" fmla="*/ 1542756 h 2040391"/>
              <a:gd name="connsiteX11" fmla="*/ 6253752 w 12230888"/>
              <a:gd name="connsiteY11" fmla="*/ 400415 h 2040391"/>
              <a:gd name="connsiteX12" fmla="*/ 1751979 w 12230888"/>
              <a:gd name="connsiteY12" fmla="*/ 2040336 h 204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0888" h="2040391">
                <a:moveTo>
                  <a:pt x="1751979" y="2040336"/>
                </a:moveTo>
                <a:cubicBezTo>
                  <a:pt x="1075843" y="2043817"/>
                  <a:pt x="499894" y="1884241"/>
                  <a:pt x="44227" y="1650944"/>
                </a:cubicBezTo>
                <a:lnTo>
                  <a:pt x="0" y="1626084"/>
                </a:lnTo>
                <a:lnTo>
                  <a:pt x="0" y="0"/>
                </a:lnTo>
                <a:lnTo>
                  <a:pt x="12230888" y="0"/>
                </a:lnTo>
                <a:lnTo>
                  <a:pt x="12230888" y="1945571"/>
                </a:lnTo>
                <a:lnTo>
                  <a:pt x="12158569" y="1963333"/>
                </a:lnTo>
                <a:cubicBezTo>
                  <a:pt x="11983060" y="1998243"/>
                  <a:pt x="11798121" y="2018269"/>
                  <a:pt x="11600914" y="2019284"/>
                </a:cubicBezTo>
                <a:cubicBezTo>
                  <a:pt x="10924778" y="2022765"/>
                  <a:pt x="10348830" y="1863190"/>
                  <a:pt x="9893162" y="1629893"/>
                </a:cubicBezTo>
                <a:lnTo>
                  <a:pt x="9779649" y="1560235"/>
                </a:lnTo>
                <a:lnTo>
                  <a:pt x="9734876" y="1542756"/>
                </a:lnTo>
                <a:cubicBezTo>
                  <a:pt x="9114026" y="1267812"/>
                  <a:pt x="8054852" y="370292"/>
                  <a:pt x="6253752" y="400415"/>
                </a:cubicBezTo>
                <a:cubicBezTo>
                  <a:pt x="4332581" y="432545"/>
                  <a:pt x="3555009" y="2031056"/>
                  <a:pt x="1751979" y="2040336"/>
                </a:cubicBezTo>
                <a:close/>
              </a:path>
            </a:pathLst>
          </a:custGeom>
          <a:gradFill flip="none" rotWithShape="1">
            <a:gsLst>
              <a:gs pos="0">
                <a:schemeClr val="accent6">
                  <a:alpha val="23907"/>
                </a:schemeClr>
              </a:gs>
              <a:gs pos="85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6" name="Freeform 17">
            <a:extLst>
              <a:ext uri="{FF2B5EF4-FFF2-40B4-BE49-F238E27FC236}">
                <a16:creationId xmlns="" xmlns:a16="http://schemas.microsoft.com/office/drawing/2014/main" id="{73867BC1-390E-647F-B33F-8622748E6530}"/>
              </a:ext>
            </a:extLst>
          </p:cNvPr>
          <p:cNvSpPr/>
          <p:nvPr userDrawn="1"/>
        </p:nvSpPr>
        <p:spPr>
          <a:xfrm>
            <a:off x="0" y="0"/>
            <a:ext cx="9144000" cy="1696186"/>
          </a:xfrm>
          <a:custGeom>
            <a:avLst/>
            <a:gdLst>
              <a:gd name="connsiteX0" fmla="*/ 0 w 12192000"/>
              <a:gd name="connsiteY0" fmla="*/ 0 h 2035422"/>
              <a:gd name="connsiteX1" fmla="*/ 12192000 w 12192000"/>
              <a:gd name="connsiteY1" fmla="*/ 0 h 2035422"/>
              <a:gd name="connsiteX2" fmla="*/ 12192000 w 12192000"/>
              <a:gd name="connsiteY2" fmla="*/ 1759689 h 2035422"/>
              <a:gd name="connsiteX3" fmla="*/ 12103306 w 12192000"/>
              <a:gd name="connsiteY3" fmla="*/ 1729773 h 2035422"/>
              <a:gd name="connsiteX4" fmla="*/ 11659615 w 12192000"/>
              <a:gd name="connsiteY4" fmla="*/ 1535038 h 2035422"/>
              <a:gd name="connsiteX5" fmla="*/ 11521247 w 12192000"/>
              <a:gd name="connsiteY5" fmla="*/ 1450127 h 2035422"/>
              <a:gd name="connsiteX6" fmla="*/ 11466670 w 12192000"/>
              <a:gd name="connsiteY6" fmla="*/ 1428821 h 2035422"/>
              <a:gd name="connsiteX7" fmla="*/ 7223297 w 12192000"/>
              <a:gd name="connsiteY7" fmla="*/ 36346 h 2035422"/>
              <a:gd name="connsiteX8" fmla="*/ 1735787 w 12192000"/>
              <a:gd name="connsiteY8" fmla="*/ 2035354 h 2035422"/>
              <a:gd name="connsiteX9" fmla="*/ 97785 w 12192000"/>
              <a:gd name="connsiteY9" fmla="*/ 1755433 h 2035422"/>
              <a:gd name="connsiteX10" fmla="*/ 0 w 12192000"/>
              <a:gd name="connsiteY10" fmla="*/ 1715854 h 2035422"/>
              <a:gd name="connsiteX11" fmla="*/ 0 w 12192000"/>
              <a:gd name="connsiteY11" fmla="*/ 0 h 2035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2035422">
                <a:moveTo>
                  <a:pt x="0" y="0"/>
                </a:moveTo>
                <a:lnTo>
                  <a:pt x="12192000" y="0"/>
                </a:lnTo>
                <a:lnTo>
                  <a:pt x="12192000" y="1759689"/>
                </a:lnTo>
                <a:lnTo>
                  <a:pt x="12103306" y="1729773"/>
                </a:lnTo>
                <a:cubicBezTo>
                  <a:pt x="11946501" y="1671612"/>
                  <a:pt x="11798476" y="1606133"/>
                  <a:pt x="11659615" y="1535038"/>
                </a:cubicBezTo>
                <a:lnTo>
                  <a:pt x="11521247" y="1450127"/>
                </a:lnTo>
                <a:lnTo>
                  <a:pt x="11466670" y="1428821"/>
                </a:lnTo>
                <a:cubicBezTo>
                  <a:pt x="10709874" y="1093673"/>
                  <a:pt x="9418777" y="-373"/>
                  <a:pt x="7223297" y="36346"/>
                </a:cubicBezTo>
                <a:cubicBezTo>
                  <a:pt x="4881454" y="75511"/>
                  <a:pt x="3933620" y="2024042"/>
                  <a:pt x="1735787" y="2035354"/>
                </a:cubicBezTo>
                <a:cubicBezTo>
                  <a:pt x="1117647" y="2038536"/>
                  <a:pt x="568201" y="1929916"/>
                  <a:pt x="97785" y="1755433"/>
                </a:cubicBezTo>
                <a:lnTo>
                  <a:pt x="0" y="1715854"/>
                </a:lnTo>
                <a:lnTo>
                  <a:pt x="0" y="0"/>
                </a:lnTo>
                <a:close/>
              </a:path>
            </a:pathLst>
          </a:custGeom>
          <a:gradFill flip="none" rotWithShape="1">
            <a:gsLst>
              <a:gs pos="0">
                <a:schemeClr val="accent3">
                  <a:lumMod val="25000"/>
                </a:schemeClr>
              </a:gs>
              <a:gs pos="99000">
                <a:schemeClr val="accent3">
                  <a:lumMod val="25000"/>
                </a:schemeClr>
              </a:gs>
              <a:gs pos="31000">
                <a:schemeClr val="accent6">
                  <a:alpha val="69328"/>
                </a:schemeClr>
              </a:gs>
              <a:gs pos="73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7" name="Freeform 18">
            <a:extLst>
              <a:ext uri="{FF2B5EF4-FFF2-40B4-BE49-F238E27FC236}">
                <a16:creationId xmlns="" xmlns:a16="http://schemas.microsoft.com/office/drawing/2014/main" id="{FA6C5756-59FF-66C3-2611-3D7AB2049ABE}"/>
              </a:ext>
            </a:extLst>
          </p:cNvPr>
          <p:cNvSpPr/>
          <p:nvPr userDrawn="1"/>
        </p:nvSpPr>
        <p:spPr>
          <a:xfrm flipH="1">
            <a:off x="-1" y="0"/>
            <a:ext cx="8446583" cy="1783080"/>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1149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8" name="Freeform 19">
            <a:extLst>
              <a:ext uri="{FF2B5EF4-FFF2-40B4-BE49-F238E27FC236}">
                <a16:creationId xmlns="" xmlns:a16="http://schemas.microsoft.com/office/drawing/2014/main" id="{EF6D3160-DA6D-8CDA-3A13-8A43EC05449D}"/>
              </a:ext>
            </a:extLst>
          </p:cNvPr>
          <p:cNvSpPr/>
          <p:nvPr userDrawn="1"/>
        </p:nvSpPr>
        <p:spPr>
          <a:xfrm>
            <a:off x="1" y="6166"/>
            <a:ext cx="3569045" cy="701683"/>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 name="Title 1">
            <a:extLst>
              <a:ext uri="{FF2B5EF4-FFF2-40B4-BE49-F238E27FC236}">
                <a16:creationId xmlns="" xmlns:a16="http://schemas.microsoft.com/office/drawing/2014/main" id="{494248F2-5264-4601-AA0B-6C092F77F2DD}"/>
              </a:ext>
            </a:extLst>
          </p:cNvPr>
          <p:cNvSpPr>
            <a:spLocks noGrp="1"/>
          </p:cNvSpPr>
          <p:nvPr>
            <p:ph type="ctrTitle"/>
          </p:nvPr>
        </p:nvSpPr>
        <p:spPr>
          <a:xfrm>
            <a:off x="1714500" y="2293620"/>
            <a:ext cx="5822442" cy="1333500"/>
          </a:xfrm>
        </p:spPr>
        <p:txBody>
          <a:bodyPr anchor="t">
            <a:noAutofit/>
          </a:bodyPr>
          <a:lstStyle>
            <a:lvl1pPr algn="ctr">
              <a:lnSpc>
                <a:spcPct val="100000"/>
              </a:lnSpc>
              <a:defRPr sz="3000"/>
            </a:lvl1pPr>
          </a:lstStyle>
          <a:p>
            <a:r>
              <a:rPr lang="en-US" dirty="0"/>
              <a:t>Click to edit Master title style</a:t>
            </a:r>
          </a:p>
        </p:txBody>
      </p:sp>
      <p:sp>
        <p:nvSpPr>
          <p:cNvPr id="3" name="Subtitle 2">
            <a:extLst>
              <a:ext uri="{FF2B5EF4-FFF2-40B4-BE49-F238E27FC236}">
                <a16:creationId xmlns="" xmlns:a16="http://schemas.microsoft.com/office/drawing/2014/main" id="{DCFB69D3-5632-4285-A209-9DCA67DA668C}"/>
              </a:ext>
            </a:extLst>
          </p:cNvPr>
          <p:cNvSpPr>
            <a:spLocks noGrp="1"/>
          </p:cNvSpPr>
          <p:nvPr>
            <p:ph type="subTitle" idx="1"/>
          </p:nvPr>
        </p:nvSpPr>
        <p:spPr>
          <a:xfrm>
            <a:off x="5349240" y="3528060"/>
            <a:ext cx="2132838" cy="373380"/>
          </a:xfrm>
        </p:spPr>
        <p:txBody>
          <a:bodyPr>
            <a:noAutofit/>
          </a:bodyPr>
          <a:lstStyle>
            <a:lvl1pPr marL="0" indent="0" algn="r">
              <a:buNone/>
              <a:defRPr sz="15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2789227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 Column">
    <p:spTree>
      <p:nvGrpSpPr>
        <p:cNvPr id="1" name=""/>
        <p:cNvGrpSpPr/>
        <p:nvPr/>
      </p:nvGrpSpPr>
      <p:grpSpPr>
        <a:xfrm>
          <a:off x="0" y="0"/>
          <a:ext cx="0" cy="0"/>
          <a:chOff x="0" y="0"/>
          <a:chExt cx="0" cy="0"/>
        </a:xfrm>
      </p:grpSpPr>
      <p:sp>
        <p:nvSpPr>
          <p:cNvPr id="51" name="Text Placeholder 50">
            <a:extLst>
              <a:ext uri="{FF2B5EF4-FFF2-40B4-BE49-F238E27FC236}">
                <a16:creationId xmlns="" xmlns:a16="http://schemas.microsoft.com/office/drawing/2014/main" id="{100A0D9B-ADC5-C41B-130F-1EA1EDE9F2E2}"/>
              </a:ext>
            </a:extLst>
          </p:cNvPr>
          <p:cNvSpPr>
            <a:spLocks noGrp="1"/>
          </p:cNvSpPr>
          <p:nvPr>
            <p:ph type="body" sz="quarter" idx="21"/>
          </p:nvPr>
        </p:nvSpPr>
        <p:spPr>
          <a:xfrm>
            <a:off x="7029450" y="2697480"/>
            <a:ext cx="1570482" cy="1546860"/>
          </a:xfrm>
          <a:custGeom>
            <a:avLst/>
            <a:gdLst>
              <a:gd name="connsiteX0" fmla="*/ 0 w 2093976"/>
              <a:gd name="connsiteY0" fmla="*/ 0 h 1856232"/>
              <a:gd name="connsiteX1" fmla="*/ 2093976 w 2093976"/>
              <a:gd name="connsiteY1" fmla="*/ 0 h 1856232"/>
              <a:gd name="connsiteX2" fmla="*/ 2093976 w 2093976"/>
              <a:gd name="connsiteY2" fmla="*/ 1695761 h 1856232"/>
              <a:gd name="connsiteX3" fmla="*/ 1933505 w 2093976"/>
              <a:gd name="connsiteY3" fmla="*/ 1856232 h 1856232"/>
              <a:gd name="connsiteX4" fmla="*/ 0 w 2093976"/>
              <a:gd name="connsiteY4" fmla="*/ 1856232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695761"/>
                </a:lnTo>
                <a:cubicBezTo>
                  <a:pt x="2093976" y="1784387"/>
                  <a:pt x="2022131" y="1856232"/>
                  <a:pt x="1933505" y="1856232"/>
                </a:cubicBezTo>
                <a:lnTo>
                  <a:pt x="0" y="1856232"/>
                </a:lnTo>
                <a:close/>
              </a:path>
            </a:pathLst>
          </a:custGeom>
          <a:ln w="12700">
            <a:solidFill>
              <a:schemeClr val="bg1"/>
            </a:solidFill>
          </a:ln>
        </p:spPr>
        <p:txBody>
          <a:bodyPr wrap="square" lIns="192024" tIns="150876" rIns="205740" anchor="t">
            <a:noAutofit/>
          </a:bodyPr>
          <a:lstStyle>
            <a:lvl1pPr marL="0" indent="0" algn="l">
              <a:lnSpc>
                <a:spcPct val="100000"/>
              </a:lnSpc>
              <a:spcBef>
                <a:spcPts val="0"/>
              </a:spcBef>
              <a:buNone/>
              <a:defRPr sz="1100" spc="0" baseline="0"/>
            </a:lvl1pPr>
          </a:lstStyle>
          <a:p>
            <a:pPr lvl="0"/>
            <a:r>
              <a:rPr lang="en-US" dirty="0"/>
              <a:t>Click to edit Master text styles</a:t>
            </a:r>
          </a:p>
        </p:txBody>
      </p:sp>
      <p:sp>
        <p:nvSpPr>
          <p:cNvPr id="2" name="Title 1">
            <a:extLst>
              <a:ext uri="{FF2B5EF4-FFF2-40B4-BE49-F238E27FC236}">
                <a16:creationId xmlns="" xmlns:a16="http://schemas.microsoft.com/office/drawing/2014/main" id="{2653694F-11E9-3CF0-DCDE-FC7C6FAF569D}"/>
              </a:ext>
            </a:extLst>
          </p:cNvPr>
          <p:cNvSpPr>
            <a:spLocks noGrp="1"/>
          </p:cNvSpPr>
          <p:nvPr>
            <p:ph type="title"/>
          </p:nvPr>
        </p:nvSpPr>
        <p:spPr>
          <a:xfrm>
            <a:off x="1241298" y="693420"/>
            <a:ext cx="6659118" cy="891540"/>
          </a:xfrm>
        </p:spPr>
        <p:txBody>
          <a:bodyPr anchor="b"/>
          <a:lstStyle>
            <a:lvl1pPr algn="ctr">
              <a:defRPr/>
            </a:lvl1pPr>
          </a:lstStyle>
          <a:p>
            <a:r>
              <a:rPr lang="en-US"/>
              <a:t>Click to edit Master title style</a:t>
            </a:r>
          </a:p>
        </p:txBody>
      </p:sp>
      <p:sp>
        <p:nvSpPr>
          <p:cNvPr id="57" name="Text Placeholder 56">
            <a:extLst>
              <a:ext uri="{FF2B5EF4-FFF2-40B4-BE49-F238E27FC236}">
                <a16:creationId xmlns="" xmlns:a16="http://schemas.microsoft.com/office/drawing/2014/main" id="{9AF8AEFF-3F3B-8AFC-621B-F653E2F1B744}"/>
              </a:ext>
            </a:extLst>
          </p:cNvPr>
          <p:cNvSpPr>
            <a:spLocks noGrp="1"/>
          </p:cNvSpPr>
          <p:nvPr>
            <p:ph type="body" sz="quarter" idx="12"/>
          </p:nvPr>
        </p:nvSpPr>
        <p:spPr>
          <a:xfrm>
            <a:off x="545505" y="2065020"/>
            <a:ext cx="1573618" cy="585642"/>
          </a:xfrm>
          <a:custGeom>
            <a:avLst/>
            <a:gdLst>
              <a:gd name="connsiteX0" fmla="*/ 169182 w 2098157"/>
              <a:gd name="connsiteY0" fmla="*/ 0 h 702770"/>
              <a:gd name="connsiteX1" fmla="*/ 2098157 w 2098157"/>
              <a:gd name="connsiteY1" fmla="*/ 0 h 702770"/>
              <a:gd name="connsiteX2" fmla="*/ 2098157 w 2098157"/>
              <a:gd name="connsiteY2" fmla="*/ 702770 h 702770"/>
              <a:gd name="connsiteX3" fmla="*/ 2097025 w 2098157"/>
              <a:gd name="connsiteY3" fmla="*/ 702770 h 702770"/>
              <a:gd name="connsiteX4" fmla="*/ 503974 w 2098157"/>
              <a:gd name="connsiteY4" fmla="*/ 702770 h 702770"/>
              <a:gd name="connsiteX5" fmla="*/ 0 w 2098157"/>
              <a:gd name="connsiteY5" fmla="*/ 702770 h 702770"/>
              <a:gd name="connsiteX6" fmla="*/ 0 w 2098157"/>
              <a:gd name="connsiteY6" fmla="*/ 202766 h 702770"/>
              <a:gd name="connsiteX7" fmla="*/ 136581 w 2098157"/>
              <a:gd name="connsiteY7" fmla="*/ 3900 h 7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70">
                <a:moveTo>
                  <a:pt x="169182" y="0"/>
                </a:moveTo>
                <a:lnTo>
                  <a:pt x="2098157" y="0"/>
                </a:lnTo>
                <a:lnTo>
                  <a:pt x="2098157" y="702770"/>
                </a:lnTo>
                <a:lnTo>
                  <a:pt x="2097025" y="702770"/>
                </a:lnTo>
                <a:lnTo>
                  <a:pt x="503974" y="702770"/>
                </a:lnTo>
                <a:lnTo>
                  <a:pt x="0" y="702770"/>
                </a:lnTo>
                <a:lnTo>
                  <a:pt x="0" y="202766"/>
                </a:lnTo>
                <a:cubicBezTo>
                  <a:pt x="0" y="104671"/>
                  <a:pt x="58634" y="22828"/>
                  <a:pt x="136581" y="3900"/>
                </a:cubicBezTo>
                <a:close/>
              </a:path>
            </a:pathLst>
          </a:custGeom>
          <a:solidFill>
            <a:schemeClr val="accent6"/>
          </a:solidFill>
          <a:ln w="12700">
            <a:solidFill>
              <a:schemeClr val="accent6"/>
            </a:solidFill>
          </a:ln>
        </p:spPr>
        <p:txBody>
          <a:bodyPr wrap="square" lIns="68580" tIns="34290" rIns="68580" bIns="34290" anchor="ctr">
            <a:noAutofit/>
          </a:bodyPr>
          <a:lstStyle>
            <a:lvl1pPr marL="0" indent="0" algn="ctr">
              <a:lnSpc>
                <a:spcPct val="100000"/>
              </a:lnSpc>
              <a:spcBef>
                <a:spcPts val="0"/>
              </a:spcBef>
              <a:buNone/>
              <a:defRPr sz="1800" b="1" spc="0" baseline="0">
                <a:solidFill>
                  <a:schemeClr val="tx1"/>
                </a:solidFill>
                <a:latin typeface="+mj-lt"/>
              </a:defRPr>
            </a:lvl1pPr>
          </a:lstStyle>
          <a:p>
            <a:pPr lvl="0"/>
            <a:r>
              <a:rPr lang="en-US" dirty="0"/>
              <a:t>Click to edit Master text styles</a:t>
            </a:r>
          </a:p>
        </p:txBody>
      </p:sp>
      <p:sp>
        <p:nvSpPr>
          <p:cNvPr id="52" name="Text Placeholder 51">
            <a:extLst>
              <a:ext uri="{FF2B5EF4-FFF2-40B4-BE49-F238E27FC236}">
                <a16:creationId xmlns="" xmlns:a16="http://schemas.microsoft.com/office/drawing/2014/main" id="{C0111168-089D-E125-6CBB-0B288CE8D5B0}"/>
              </a:ext>
            </a:extLst>
          </p:cNvPr>
          <p:cNvSpPr>
            <a:spLocks noGrp="1"/>
          </p:cNvSpPr>
          <p:nvPr>
            <p:ph type="body" sz="quarter" idx="13"/>
          </p:nvPr>
        </p:nvSpPr>
        <p:spPr>
          <a:xfrm>
            <a:off x="548640" y="2697480"/>
            <a:ext cx="1570482" cy="1546860"/>
          </a:xfrm>
          <a:custGeom>
            <a:avLst/>
            <a:gdLst>
              <a:gd name="connsiteX0" fmla="*/ 0 w 2093976"/>
              <a:gd name="connsiteY0" fmla="*/ 0 h 1856232"/>
              <a:gd name="connsiteX1" fmla="*/ 2093976 w 2093976"/>
              <a:gd name="connsiteY1" fmla="*/ 0 h 1856232"/>
              <a:gd name="connsiteX2" fmla="*/ 2093976 w 2093976"/>
              <a:gd name="connsiteY2" fmla="*/ 1856232 h 1856232"/>
              <a:gd name="connsiteX3" fmla="*/ 160471 w 2093976"/>
              <a:gd name="connsiteY3" fmla="*/ 1856232 h 1856232"/>
              <a:gd name="connsiteX4" fmla="*/ 0 w 2093976"/>
              <a:gd name="connsiteY4" fmla="*/ 1695761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856232"/>
                </a:lnTo>
                <a:lnTo>
                  <a:pt x="160471" y="1856232"/>
                </a:lnTo>
                <a:cubicBezTo>
                  <a:pt x="71845" y="1856232"/>
                  <a:pt x="0" y="1784387"/>
                  <a:pt x="0" y="1695761"/>
                </a:cubicBezTo>
                <a:close/>
              </a:path>
            </a:pathLst>
          </a:custGeom>
          <a:ln w="12700">
            <a:solidFill>
              <a:schemeClr val="bg1"/>
            </a:solidFill>
          </a:ln>
        </p:spPr>
        <p:txBody>
          <a:bodyPr wrap="square" lIns="192024" tIns="150876" rIns="205740" anchor="t">
            <a:noAutofit/>
          </a:bodyPr>
          <a:lstStyle>
            <a:lvl1pPr marL="0" indent="0" algn="l">
              <a:lnSpc>
                <a:spcPct val="100000"/>
              </a:lnSpc>
              <a:spcBef>
                <a:spcPts val="0"/>
              </a:spcBef>
              <a:buNone/>
              <a:defRPr sz="1100" spc="0" baseline="0"/>
            </a:lvl1pPr>
          </a:lstStyle>
          <a:p>
            <a:pPr lvl="0"/>
            <a:r>
              <a:rPr lang="en-US" dirty="0"/>
              <a:t>Click to edit Master text styles</a:t>
            </a:r>
          </a:p>
        </p:txBody>
      </p:sp>
      <p:sp>
        <p:nvSpPr>
          <p:cNvPr id="21" name="Text Placeholder 11">
            <a:extLst>
              <a:ext uri="{FF2B5EF4-FFF2-40B4-BE49-F238E27FC236}">
                <a16:creationId xmlns="" xmlns:a16="http://schemas.microsoft.com/office/drawing/2014/main" id="{20FBF32C-8DDB-F094-1C74-FDE91B64F981}"/>
              </a:ext>
            </a:extLst>
          </p:cNvPr>
          <p:cNvSpPr>
            <a:spLocks noGrp="1"/>
          </p:cNvSpPr>
          <p:nvPr>
            <p:ph type="body" sz="quarter" idx="14"/>
          </p:nvPr>
        </p:nvSpPr>
        <p:spPr>
          <a:xfrm>
            <a:off x="2163699" y="2065020"/>
            <a:ext cx="1577340" cy="586740"/>
          </a:xfrm>
          <a:solidFill>
            <a:schemeClr val="accent1"/>
          </a:solidFill>
          <a:ln w="12700">
            <a:solidFill>
              <a:schemeClr val="accent1"/>
            </a:solidFill>
          </a:ln>
        </p:spPr>
        <p:txBody>
          <a:bodyPr lIns="68580" tIns="34290" rIns="68580" bIns="34290" anchor="ctr"/>
          <a:lstStyle>
            <a:lvl1pPr marL="0" indent="0" algn="ctr">
              <a:lnSpc>
                <a:spcPct val="100000"/>
              </a:lnSpc>
              <a:spcBef>
                <a:spcPts val="0"/>
              </a:spcBef>
              <a:buNone/>
              <a:defRPr sz="1800" b="1" spc="0" baseline="0">
                <a:solidFill>
                  <a:schemeClr val="tx1"/>
                </a:solidFill>
                <a:latin typeface="+mj-lt"/>
              </a:defRPr>
            </a:lvl1pPr>
          </a:lstStyle>
          <a:p>
            <a:pPr lvl="0"/>
            <a:r>
              <a:rPr lang="en-US" dirty="0"/>
              <a:t>Click to edit Master text styles</a:t>
            </a:r>
          </a:p>
        </p:txBody>
      </p:sp>
      <p:sp>
        <p:nvSpPr>
          <p:cNvPr id="22" name="Text Placeholder 11">
            <a:extLst>
              <a:ext uri="{FF2B5EF4-FFF2-40B4-BE49-F238E27FC236}">
                <a16:creationId xmlns="" xmlns:a16="http://schemas.microsoft.com/office/drawing/2014/main" id="{C5237567-8AEF-3966-7CED-5DA3ACD21E7B}"/>
              </a:ext>
            </a:extLst>
          </p:cNvPr>
          <p:cNvSpPr>
            <a:spLocks noGrp="1"/>
          </p:cNvSpPr>
          <p:nvPr>
            <p:ph type="body" sz="quarter" idx="15"/>
          </p:nvPr>
        </p:nvSpPr>
        <p:spPr>
          <a:xfrm>
            <a:off x="2168843" y="2697480"/>
            <a:ext cx="1570482" cy="1546860"/>
          </a:xfrm>
          <a:ln w="12700">
            <a:solidFill>
              <a:schemeClr val="bg1"/>
            </a:solidFill>
          </a:ln>
        </p:spPr>
        <p:txBody>
          <a:bodyPr lIns="192024" tIns="150876" rIns="205740"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3" name="Text Placeholder 11">
            <a:extLst>
              <a:ext uri="{FF2B5EF4-FFF2-40B4-BE49-F238E27FC236}">
                <a16:creationId xmlns="" xmlns:a16="http://schemas.microsoft.com/office/drawing/2014/main" id="{7137587B-C03C-671F-AED7-4B974605AF4F}"/>
              </a:ext>
            </a:extLst>
          </p:cNvPr>
          <p:cNvSpPr>
            <a:spLocks noGrp="1"/>
          </p:cNvSpPr>
          <p:nvPr>
            <p:ph type="body" sz="quarter" idx="16"/>
          </p:nvPr>
        </p:nvSpPr>
        <p:spPr>
          <a:xfrm>
            <a:off x="3785616" y="2065020"/>
            <a:ext cx="1577340" cy="586740"/>
          </a:xfrm>
          <a:solidFill>
            <a:schemeClr val="accent4"/>
          </a:solidFill>
          <a:ln w="12700">
            <a:solidFill>
              <a:schemeClr val="accent4"/>
            </a:solidFill>
          </a:ln>
        </p:spPr>
        <p:txBody>
          <a:bodyPr lIns="68580" tIns="34290" rIns="68580" bIns="34290" anchor="ctr"/>
          <a:lstStyle>
            <a:lvl1pPr marL="0" indent="0" algn="ctr">
              <a:lnSpc>
                <a:spcPct val="100000"/>
              </a:lnSpc>
              <a:spcBef>
                <a:spcPts val="0"/>
              </a:spcBef>
              <a:buNone/>
              <a:defRPr sz="1800" b="1" spc="0" baseline="0">
                <a:solidFill>
                  <a:schemeClr val="tx1"/>
                </a:solidFill>
                <a:latin typeface="+mj-lt"/>
              </a:defRPr>
            </a:lvl1pPr>
          </a:lstStyle>
          <a:p>
            <a:pPr lvl="0"/>
            <a:r>
              <a:rPr lang="en-US" dirty="0"/>
              <a:t>Click to edit Master text styles</a:t>
            </a:r>
          </a:p>
        </p:txBody>
      </p:sp>
      <p:sp>
        <p:nvSpPr>
          <p:cNvPr id="24" name="Text Placeholder 11">
            <a:extLst>
              <a:ext uri="{FF2B5EF4-FFF2-40B4-BE49-F238E27FC236}">
                <a16:creationId xmlns="" xmlns:a16="http://schemas.microsoft.com/office/drawing/2014/main" id="{25D4A96A-10D9-D4AD-C775-61041F026BA1}"/>
              </a:ext>
            </a:extLst>
          </p:cNvPr>
          <p:cNvSpPr>
            <a:spLocks noGrp="1"/>
          </p:cNvSpPr>
          <p:nvPr>
            <p:ph type="body" sz="quarter" idx="17"/>
          </p:nvPr>
        </p:nvSpPr>
        <p:spPr>
          <a:xfrm>
            <a:off x="3789045" y="2697480"/>
            <a:ext cx="1570482" cy="1546860"/>
          </a:xfrm>
          <a:ln w="12700">
            <a:solidFill>
              <a:schemeClr val="bg1"/>
            </a:solidFill>
          </a:ln>
        </p:spPr>
        <p:txBody>
          <a:bodyPr lIns="192024" tIns="150876" rIns="205740"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5" name="Text Placeholder 11">
            <a:extLst>
              <a:ext uri="{FF2B5EF4-FFF2-40B4-BE49-F238E27FC236}">
                <a16:creationId xmlns="" xmlns:a16="http://schemas.microsoft.com/office/drawing/2014/main" id="{81308FE1-98CC-9FD0-5CF1-5A8E61C5BA93}"/>
              </a:ext>
            </a:extLst>
          </p:cNvPr>
          <p:cNvSpPr>
            <a:spLocks noGrp="1"/>
          </p:cNvSpPr>
          <p:nvPr>
            <p:ph type="body" sz="quarter" idx="18"/>
          </p:nvPr>
        </p:nvSpPr>
        <p:spPr>
          <a:xfrm>
            <a:off x="5407533" y="2065020"/>
            <a:ext cx="1577340" cy="586740"/>
          </a:xfrm>
          <a:solidFill>
            <a:schemeClr val="accent2"/>
          </a:solidFill>
          <a:ln w="12700">
            <a:solidFill>
              <a:schemeClr val="accent2"/>
            </a:solidFill>
          </a:ln>
        </p:spPr>
        <p:txBody>
          <a:bodyPr lIns="68580" tIns="34290" rIns="68580" bIns="34290" anchor="ctr"/>
          <a:lstStyle>
            <a:lvl1pPr marL="0" indent="0" algn="ctr">
              <a:lnSpc>
                <a:spcPct val="100000"/>
              </a:lnSpc>
              <a:spcBef>
                <a:spcPts val="0"/>
              </a:spcBef>
              <a:buNone/>
              <a:defRPr sz="1800" b="1" spc="0" baseline="0">
                <a:solidFill>
                  <a:schemeClr val="tx1"/>
                </a:solidFill>
                <a:latin typeface="+mj-lt"/>
              </a:defRPr>
            </a:lvl1pPr>
          </a:lstStyle>
          <a:p>
            <a:pPr lvl="0"/>
            <a:r>
              <a:rPr lang="en-US" dirty="0"/>
              <a:t>Click to edit Master text styles</a:t>
            </a:r>
          </a:p>
        </p:txBody>
      </p:sp>
      <p:sp>
        <p:nvSpPr>
          <p:cNvPr id="26" name="Text Placeholder 11">
            <a:extLst>
              <a:ext uri="{FF2B5EF4-FFF2-40B4-BE49-F238E27FC236}">
                <a16:creationId xmlns="" xmlns:a16="http://schemas.microsoft.com/office/drawing/2014/main" id="{B6FB197B-711E-A949-62E5-216CBC83FFBC}"/>
              </a:ext>
            </a:extLst>
          </p:cNvPr>
          <p:cNvSpPr>
            <a:spLocks noGrp="1"/>
          </p:cNvSpPr>
          <p:nvPr>
            <p:ph type="body" sz="quarter" idx="19"/>
          </p:nvPr>
        </p:nvSpPr>
        <p:spPr>
          <a:xfrm>
            <a:off x="5409248" y="2697480"/>
            <a:ext cx="1570482" cy="1546860"/>
          </a:xfrm>
          <a:ln w="12700">
            <a:solidFill>
              <a:schemeClr val="bg1"/>
            </a:solidFill>
          </a:ln>
        </p:spPr>
        <p:txBody>
          <a:bodyPr lIns="192024" tIns="150876" rIns="205740" anchor="t"/>
          <a:lstStyle>
            <a:lvl1pPr marL="0" indent="0" algn="l">
              <a:lnSpc>
                <a:spcPct val="100000"/>
              </a:lnSpc>
              <a:spcBef>
                <a:spcPts val="0"/>
              </a:spcBef>
              <a:buNone/>
              <a:defRPr sz="1100" spc="0" baseline="0"/>
            </a:lvl1pPr>
          </a:lstStyle>
          <a:p>
            <a:pPr lvl="0"/>
            <a:r>
              <a:rPr lang="en-US" dirty="0"/>
              <a:t>Click to edit Master text styles</a:t>
            </a:r>
          </a:p>
        </p:txBody>
      </p:sp>
      <p:sp>
        <p:nvSpPr>
          <p:cNvPr id="55" name="Text Placeholder 54">
            <a:extLst>
              <a:ext uri="{FF2B5EF4-FFF2-40B4-BE49-F238E27FC236}">
                <a16:creationId xmlns="" xmlns:a16="http://schemas.microsoft.com/office/drawing/2014/main" id="{76A5CBAC-0099-3E8F-E44D-7B999D707964}"/>
              </a:ext>
            </a:extLst>
          </p:cNvPr>
          <p:cNvSpPr>
            <a:spLocks noGrp="1"/>
          </p:cNvSpPr>
          <p:nvPr>
            <p:ph type="body" sz="quarter" idx="20"/>
          </p:nvPr>
        </p:nvSpPr>
        <p:spPr>
          <a:xfrm>
            <a:off x="7029450" y="2065022"/>
            <a:ext cx="1573618" cy="585641"/>
          </a:xfrm>
          <a:custGeom>
            <a:avLst/>
            <a:gdLst>
              <a:gd name="connsiteX0" fmla="*/ 0 w 2098157"/>
              <a:gd name="connsiteY0" fmla="*/ 0 h 702769"/>
              <a:gd name="connsiteX1" fmla="*/ 1928984 w 2098157"/>
              <a:gd name="connsiteY1" fmla="*/ 0 h 702769"/>
              <a:gd name="connsiteX2" fmla="*/ 1961576 w 2098157"/>
              <a:gd name="connsiteY2" fmla="*/ 3899 h 702769"/>
              <a:gd name="connsiteX3" fmla="*/ 2098157 w 2098157"/>
              <a:gd name="connsiteY3" fmla="*/ 202765 h 702769"/>
              <a:gd name="connsiteX4" fmla="*/ 2098157 w 2098157"/>
              <a:gd name="connsiteY4" fmla="*/ 702769 h 702769"/>
              <a:gd name="connsiteX5" fmla="*/ 1594183 w 2098157"/>
              <a:gd name="connsiteY5" fmla="*/ 702769 h 702769"/>
              <a:gd name="connsiteX6" fmla="*/ 1132 w 2098157"/>
              <a:gd name="connsiteY6" fmla="*/ 702769 h 702769"/>
              <a:gd name="connsiteX7" fmla="*/ 0 w 2098157"/>
              <a:gd name="connsiteY7" fmla="*/ 702769 h 70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69">
                <a:moveTo>
                  <a:pt x="0" y="0"/>
                </a:moveTo>
                <a:lnTo>
                  <a:pt x="1928984" y="0"/>
                </a:lnTo>
                <a:lnTo>
                  <a:pt x="1961576" y="3899"/>
                </a:lnTo>
                <a:cubicBezTo>
                  <a:pt x="2039523" y="22827"/>
                  <a:pt x="2098157" y="104670"/>
                  <a:pt x="2098157" y="202765"/>
                </a:cubicBezTo>
                <a:lnTo>
                  <a:pt x="2098157" y="702769"/>
                </a:lnTo>
                <a:lnTo>
                  <a:pt x="1594183" y="702769"/>
                </a:lnTo>
                <a:lnTo>
                  <a:pt x="1132" y="702769"/>
                </a:lnTo>
                <a:lnTo>
                  <a:pt x="0" y="702769"/>
                </a:lnTo>
                <a:close/>
              </a:path>
            </a:pathLst>
          </a:custGeom>
          <a:solidFill>
            <a:schemeClr val="tx2"/>
          </a:solidFill>
          <a:ln w="12700">
            <a:solidFill>
              <a:schemeClr val="tx2"/>
            </a:solidFill>
          </a:ln>
        </p:spPr>
        <p:txBody>
          <a:bodyPr wrap="square" lIns="68580" tIns="34290" rIns="68580" bIns="34290" anchor="ctr">
            <a:noAutofit/>
          </a:bodyPr>
          <a:lstStyle>
            <a:lvl1pPr marL="0" indent="0" algn="ctr">
              <a:lnSpc>
                <a:spcPct val="100000"/>
              </a:lnSpc>
              <a:spcBef>
                <a:spcPts val="0"/>
              </a:spcBef>
              <a:buNone/>
              <a:defRPr sz="1800" b="1" spc="0" baseline="0">
                <a:solidFill>
                  <a:schemeClr val="tx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966900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653694F-11E9-3CF0-DCDE-FC7C6FAF569D}"/>
              </a:ext>
            </a:extLst>
          </p:cNvPr>
          <p:cNvSpPr>
            <a:spLocks noGrp="1"/>
          </p:cNvSpPr>
          <p:nvPr>
            <p:ph type="title"/>
          </p:nvPr>
        </p:nvSpPr>
        <p:spPr>
          <a:xfrm>
            <a:off x="1344168" y="693420"/>
            <a:ext cx="6659118" cy="891540"/>
          </a:xfrm>
        </p:spPr>
        <p:txBody>
          <a:bodyPr anchor="b"/>
          <a:lstStyle>
            <a:lvl1pPr algn="ctr">
              <a:defRPr/>
            </a:lvl1pPr>
          </a:lstStyle>
          <a:p>
            <a:r>
              <a:rPr lang="en-US"/>
              <a:t>Click to edit Master title style</a:t>
            </a:r>
          </a:p>
        </p:txBody>
      </p:sp>
      <p:sp>
        <p:nvSpPr>
          <p:cNvPr id="3" name="Footer Placeholder 2">
            <a:extLst>
              <a:ext uri="{FF2B5EF4-FFF2-40B4-BE49-F238E27FC236}">
                <a16:creationId xmlns="" xmlns:a16="http://schemas.microsoft.com/office/drawing/2014/main" id="{CC652500-B558-F785-439F-12315F433125}"/>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 xmlns:a16="http://schemas.microsoft.com/office/drawing/2014/main" id="{938A96B1-64D5-11B6-BD02-AD31F317296F}"/>
              </a:ext>
            </a:extLst>
          </p:cNvPr>
          <p:cNvSpPr>
            <a:spLocks noGrp="1"/>
          </p:cNvSpPr>
          <p:nvPr>
            <p:ph type="sldNum" sz="quarter" idx="11"/>
          </p:nvPr>
        </p:nvSpPr>
        <p:spPr/>
        <p:txBody>
          <a:bodyPr/>
          <a:lstStyle/>
          <a:p>
            <a:fld id="{294A09A9-5501-47C1-A89A-A340965A2BE2}" type="slidenum">
              <a:rPr lang="en-US" smtClean="0"/>
              <a:pPr/>
              <a:t>‹#›</a:t>
            </a:fld>
            <a:endParaRPr lang="en-US" dirty="0"/>
          </a:p>
        </p:txBody>
      </p:sp>
      <p:cxnSp>
        <p:nvCxnSpPr>
          <p:cNvPr id="5" name="Straight Connector 4">
            <a:extLst>
              <a:ext uri="{FF2B5EF4-FFF2-40B4-BE49-F238E27FC236}">
                <a16:creationId xmlns="" xmlns:a16="http://schemas.microsoft.com/office/drawing/2014/main" id="{2C883D99-31C6-D5A2-D86A-FC9440CEA769}"/>
              </a:ext>
            </a:extLst>
          </p:cNvPr>
          <p:cNvCxnSpPr>
            <a:cxnSpLocks/>
          </p:cNvCxnSpPr>
          <p:nvPr userDrawn="1"/>
        </p:nvCxnSpPr>
        <p:spPr>
          <a:xfrm>
            <a:off x="1458006" y="2770096"/>
            <a:ext cx="1627838" cy="0"/>
          </a:xfrm>
          <a:prstGeom prst="line">
            <a:avLst/>
          </a:prstGeom>
          <a:ln w="12700">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 xmlns:a16="http://schemas.microsoft.com/office/drawing/2014/main" id="{238AB5A6-6184-8A00-738A-9F575C1472CC}"/>
              </a:ext>
            </a:extLst>
          </p:cNvPr>
          <p:cNvCxnSpPr>
            <a:cxnSpLocks/>
          </p:cNvCxnSpPr>
          <p:nvPr userDrawn="1"/>
        </p:nvCxnSpPr>
        <p:spPr>
          <a:xfrm>
            <a:off x="3085845" y="2768872"/>
            <a:ext cx="1628775" cy="0"/>
          </a:xfrm>
          <a:prstGeom prst="line">
            <a:avLst/>
          </a:prstGeom>
          <a:ln w="12700">
            <a:solidFill>
              <a:schemeClr val="accent5"/>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 xmlns:a16="http://schemas.microsoft.com/office/drawing/2014/main" id="{70BFB726-8911-1D40-8CAD-0678A3988661}"/>
              </a:ext>
            </a:extLst>
          </p:cNvPr>
          <p:cNvCxnSpPr>
            <a:cxnSpLocks/>
          </p:cNvCxnSpPr>
          <p:nvPr userDrawn="1"/>
        </p:nvCxnSpPr>
        <p:spPr>
          <a:xfrm>
            <a:off x="4714619" y="2768872"/>
            <a:ext cx="1621136" cy="12007"/>
          </a:xfrm>
          <a:prstGeom prst="line">
            <a:avLst/>
          </a:prstGeom>
          <a:ln w="12700">
            <a:solidFill>
              <a:schemeClr val="accent4"/>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 xmlns:a16="http://schemas.microsoft.com/office/drawing/2014/main" id="{3A06BA5D-5C40-149B-0AE7-118CF43109F3}"/>
              </a:ext>
            </a:extLst>
          </p:cNvPr>
          <p:cNvCxnSpPr>
            <a:cxnSpLocks/>
          </p:cNvCxnSpPr>
          <p:nvPr userDrawn="1"/>
        </p:nvCxnSpPr>
        <p:spPr>
          <a:xfrm>
            <a:off x="6335755" y="2777756"/>
            <a:ext cx="1641898" cy="0"/>
          </a:xfrm>
          <a:prstGeom prst="line">
            <a:avLst/>
          </a:prstGeom>
          <a:ln w="12700">
            <a:solidFill>
              <a:schemeClr val="accent2"/>
            </a:solidFill>
            <a:prstDash val="solid"/>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 xmlns:a16="http://schemas.microsoft.com/office/drawing/2014/main" id="{0E1F9F84-FEDF-EE4B-151E-0BA753B313F2}"/>
              </a:ext>
            </a:extLst>
          </p:cNvPr>
          <p:cNvSpPr/>
          <p:nvPr userDrawn="1"/>
        </p:nvSpPr>
        <p:spPr>
          <a:xfrm>
            <a:off x="1011860" y="2263304"/>
            <a:ext cx="914113" cy="101568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0" name="Oval 9">
            <a:extLst>
              <a:ext uri="{FF2B5EF4-FFF2-40B4-BE49-F238E27FC236}">
                <a16:creationId xmlns="" xmlns:a16="http://schemas.microsoft.com/office/drawing/2014/main" id="{B5D1979A-4075-FDBC-DC21-B473A894753D}"/>
              </a:ext>
            </a:extLst>
          </p:cNvPr>
          <p:cNvSpPr/>
          <p:nvPr userDrawn="1"/>
        </p:nvSpPr>
        <p:spPr>
          <a:xfrm>
            <a:off x="2643877" y="2267504"/>
            <a:ext cx="914113" cy="101568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1" name="Oval 10">
            <a:extLst>
              <a:ext uri="{FF2B5EF4-FFF2-40B4-BE49-F238E27FC236}">
                <a16:creationId xmlns="" xmlns:a16="http://schemas.microsoft.com/office/drawing/2014/main" id="{4253DC90-8B68-11F4-262C-EF788CC251ED}"/>
              </a:ext>
            </a:extLst>
          </p:cNvPr>
          <p:cNvSpPr/>
          <p:nvPr userDrawn="1"/>
        </p:nvSpPr>
        <p:spPr>
          <a:xfrm>
            <a:off x="4278014" y="2264148"/>
            <a:ext cx="914113" cy="101568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2" name="Oval 11">
            <a:extLst>
              <a:ext uri="{FF2B5EF4-FFF2-40B4-BE49-F238E27FC236}">
                <a16:creationId xmlns="" xmlns:a16="http://schemas.microsoft.com/office/drawing/2014/main" id="{8CEBAA34-A280-D694-891B-142A8D7FA33C}"/>
              </a:ext>
            </a:extLst>
          </p:cNvPr>
          <p:cNvSpPr/>
          <p:nvPr userDrawn="1"/>
        </p:nvSpPr>
        <p:spPr>
          <a:xfrm>
            <a:off x="5885773" y="2271681"/>
            <a:ext cx="914113" cy="101568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3" name="Oval 12">
            <a:extLst>
              <a:ext uri="{FF2B5EF4-FFF2-40B4-BE49-F238E27FC236}">
                <a16:creationId xmlns="" xmlns:a16="http://schemas.microsoft.com/office/drawing/2014/main" id="{DEC576C9-CAB6-8D5D-5976-B4CC1FB6B5C0}"/>
              </a:ext>
            </a:extLst>
          </p:cNvPr>
          <p:cNvSpPr/>
          <p:nvPr userDrawn="1"/>
        </p:nvSpPr>
        <p:spPr>
          <a:xfrm>
            <a:off x="7536991" y="2265434"/>
            <a:ext cx="914113" cy="101568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4" name="Oval 13">
            <a:extLst>
              <a:ext uri="{FF2B5EF4-FFF2-40B4-BE49-F238E27FC236}">
                <a16:creationId xmlns="" xmlns:a16="http://schemas.microsoft.com/office/drawing/2014/main" id="{0B3AAAB5-1B7C-5567-E7F2-E97DCAFEA821}"/>
              </a:ext>
            </a:extLst>
          </p:cNvPr>
          <p:cNvSpPr/>
          <p:nvPr userDrawn="1"/>
        </p:nvSpPr>
        <p:spPr>
          <a:xfrm flipH="1">
            <a:off x="1063818" y="2322096"/>
            <a:ext cx="803673" cy="89297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5" name="Oval 14">
            <a:extLst>
              <a:ext uri="{FF2B5EF4-FFF2-40B4-BE49-F238E27FC236}">
                <a16:creationId xmlns="" xmlns:a16="http://schemas.microsoft.com/office/drawing/2014/main" id="{C6E861CF-DCF3-E6B9-1438-583DC69FFA06}"/>
              </a:ext>
            </a:extLst>
          </p:cNvPr>
          <p:cNvSpPr/>
          <p:nvPr userDrawn="1"/>
        </p:nvSpPr>
        <p:spPr>
          <a:xfrm flipH="1">
            <a:off x="2694777" y="2326296"/>
            <a:ext cx="803673" cy="89297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6" name="Oval 15">
            <a:extLst>
              <a:ext uri="{FF2B5EF4-FFF2-40B4-BE49-F238E27FC236}">
                <a16:creationId xmlns="" xmlns:a16="http://schemas.microsoft.com/office/drawing/2014/main" id="{0F4D24E5-CE49-C81C-1933-88384A77E742}"/>
              </a:ext>
            </a:extLst>
          </p:cNvPr>
          <p:cNvSpPr/>
          <p:nvPr userDrawn="1"/>
        </p:nvSpPr>
        <p:spPr>
          <a:xfrm flipH="1">
            <a:off x="4328914" y="2322941"/>
            <a:ext cx="803673" cy="89297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7" name="Oval 16">
            <a:extLst>
              <a:ext uri="{FF2B5EF4-FFF2-40B4-BE49-F238E27FC236}">
                <a16:creationId xmlns="" xmlns:a16="http://schemas.microsoft.com/office/drawing/2014/main" id="{0F1CA68B-CB89-15A1-13F9-3DD65297D0BD}"/>
              </a:ext>
            </a:extLst>
          </p:cNvPr>
          <p:cNvSpPr/>
          <p:nvPr userDrawn="1"/>
        </p:nvSpPr>
        <p:spPr>
          <a:xfrm flipH="1">
            <a:off x="5936673" y="2330473"/>
            <a:ext cx="803673" cy="89297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8" name="Oval 17">
            <a:extLst>
              <a:ext uri="{FF2B5EF4-FFF2-40B4-BE49-F238E27FC236}">
                <a16:creationId xmlns="" xmlns:a16="http://schemas.microsoft.com/office/drawing/2014/main" id="{3AD773FD-C1E4-FDB0-FDF1-0925375BE2A5}"/>
              </a:ext>
            </a:extLst>
          </p:cNvPr>
          <p:cNvSpPr/>
          <p:nvPr userDrawn="1"/>
        </p:nvSpPr>
        <p:spPr>
          <a:xfrm flipH="1">
            <a:off x="7597416" y="2324226"/>
            <a:ext cx="803673" cy="89297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9" name="Text Placeholder 11">
            <a:extLst>
              <a:ext uri="{FF2B5EF4-FFF2-40B4-BE49-F238E27FC236}">
                <a16:creationId xmlns="" xmlns:a16="http://schemas.microsoft.com/office/drawing/2014/main" id="{ACA633AF-3209-BF0D-1450-6A91ACC8533F}"/>
              </a:ext>
            </a:extLst>
          </p:cNvPr>
          <p:cNvSpPr>
            <a:spLocks noGrp="1"/>
          </p:cNvSpPr>
          <p:nvPr>
            <p:ph type="body" sz="quarter" idx="12"/>
          </p:nvPr>
        </p:nvSpPr>
        <p:spPr>
          <a:xfrm>
            <a:off x="1035558" y="3429000"/>
            <a:ext cx="1021842" cy="388620"/>
          </a:xfrm>
        </p:spPr>
        <p:txBody>
          <a:bodyPr lIns="68580" tIns="34290" rIns="68580" bIns="34290" anchor="t"/>
          <a:lstStyle>
            <a:lvl1pPr marL="0" indent="0" algn="l">
              <a:lnSpc>
                <a:spcPct val="100000"/>
              </a:lnSpc>
              <a:spcBef>
                <a:spcPts val="0"/>
              </a:spcBef>
              <a:buNone/>
              <a:defRPr sz="1800" b="1" spc="0" baseline="0">
                <a:latin typeface="+mj-lt"/>
              </a:defRPr>
            </a:lvl1pPr>
          </a:lstStyle>
          <a:p>
            <a:pPr lvl="0"/>
            <a:r>
              <a:rPr lang="en-US" dirty="0"/>
              <a:t>Click to edit Master text styles</a:t>
            </a:r>
          </a:p>
        </p:txBody>
      </p:sp>
      <p:sp>
        <p:nvSpPr>
          <p:cNvPr id="20" name="Text Placeholder 11">
            <a:extLst>
              <a:ext uri="{FF2B5EF4-FFF2-40B4-BE49-F238E27FC236}">
                <a16:creationId xmlns="" xmlns:a16="http://schemas.microsoft.com/office/drawing/2014/main" id="{F70EFB68-D184-8E31-A027-F291D78776BF}"/>
              </a:ext>
            </a:extLst>
          </p:cNvPr>
          <p:cNvSpPr>
            <a:spLocks noGrp="1"/>
          </p:cNvSpPr>
          <p:nvPr>
            <p:ph type="body" sz="quarter" idx="13"/>
          </p:nvPr>
        </p:nvSpPr>
        <p:spPr>
          <a:xfrm>
            <a:off x="1035558" y="3832860"/>
            <a:ext cx="1021842" cy="617220"/>
          </a:xfrm>
        </p:spPr>
        <p:txBody>
          <a:bodyPr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1" name="Text Placeholder 11">
            <a:extLst>
              <a:ext uri="{FF2B5EF4-FFF2-40B4-BE49-F238E27FC236}">
                <a16:creationId xmlns="" xmlns:a16="http://schemas.microsoft.com/office/drawing/2014/main" id="{20FBF32C-8DDB-F094-1C74-FDE91B64F981}"/>
              </a:ext>
            </a:extLst>
          </p:cNvPr>
          <p:cNvSpPr>
            <a:spLocks noGrp="1"/>
          </p:cNvSpPr>
          <p:nvPr>
            <p:ph type="body" sz="quarter" idx="14"/>
          </p:nvPr>
        </p:nvSpPr>
        <p:spPr>
          <a:xfrm>
            <a:off x="2654046" y="3429000"/>
            <a:ext cx="1021842" cy="388620"/>
          </a:xfrm>
        </p:spPr>
        <p:txBody>
          <a:bodyPr lIns="68580" tIns="34290" rIns="68580" bIns="34290" anchor="t"/>
          <a:lstStyle>
            <a:lvl1pPr marL="0" indent="0" algn="l">
              <a:lnSpc>
                <a:spcPct val="100000"/>
              </a:lnSpc>
              <a:spcBef>
                <a:spcPts val="0"/>
              </a:spcBef>
              <a:buNone/>
              <a:defRPr sz="1800" b="1" spc="0" baseline="0">
                <a:latin typeface="+mj-lt"/>
              </a:defRPr>
            </a:lvl1pPr>
          </a:lstStyle>
          <a:p>
            <a:pPr lvl="0"/>
            <a:r>
              <a:rPr lang="en-US" dirty="0"/>
              <a:t>Click to edit Master text styles</a:t>
            </a:r>
          </a:p>
        </p:txBody>
      </p:sp>
      <p:sp>
        <p:nvSpPr>
          <p:cNvPr id="22" name="Text Placeholder 11">
            <a:extLst>
              <a:ext uri="{FF2B5EF4-FFF2-40B4-BE49-F238E27FC236}">
                <a16:creationId xmlns="" xmlns:a16="http://schemas.microsoft.com/office/drawing/2014/main" id="{C5237567-8AEF-3966-7CED-5DA3ACD21E7B}"/>
              </a:ext>
            </a:extLst>
          </p:cNvPr>
          <p:cNvSpPr>
            <a:spLocks noGrp="1"/>
          </p:cNvSpPr>
          <p:nvPr>
            <p:ph type="body" sz="quarter" idx="15"/>
          </p:nvPr>
        </p:nvSpPr>
        <p:spPr>
          <a:xfrm>
            <a:off x="2654046" y="3832860"/>
            <a:ext cx="1021842" cy="617220"/>
          </a:xfrm>
        </p:spPr>
        <p:txBody>
          <a:bodyPr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3" name="Text Placeholder 11">
            <a:extLst>
              <a:ext uri="{FF2B5EF4-FFF2-40B4-BE49-F238E27FC236}">
                <a16:creationId xmlns="" xmlns:a16="http://schemas.microsoft.com/office/drawing/2014/main" id="{7137587B-C03C-671F-AED7-4B974605AF4F}"/>
              </a:ext>
            </a:extLst>
          </p:cNvPr>
          <p:cNvSpPr>
            <a:spLocks noGrp="1"/>
          </p:cNvSpPr>
          <p:nvPr>
            <p:ph type="body" sz="quarter" idx="16"/>
          </p:nvPr>
        </p:nvSpPr>
        <p:spPr>
          <a:xfrm>
            <a:off x="4293108" y="3429000"/>
            <a:ext cx="1021842" cy="388620"/>
          </a:xfrm>
        </p:spPr>
        <p:txBody>
          <a:bodyPr lIns="68580" tIns="34290" rIns="68580" bIns="34290" anchor="t"/>
          <a:lstStyle>
            <a:lvl1pPr marL="0" indent="0" algn="l">
              <a:lnSpc>
                <a:spcPct val="100000"/>
              </a:lnSpc>
              <a:spcBef>
                <a:spcPts val="0"/>
              </a:spcBef>
              <a:buNone/>
              <a:defRPr sz="1800" b="1" spc="0" baseline="0">
                <a:latin typeface="+mj-lt"/>
              </a:defRPr>
            </a:lvl1pPr>
          </a:lstStyle>
          <a:p>
            <a:pPr lvl="0"/>
            <a:r>
              <a:rPr lang="en-US" dirty="0"/>
              <a:t>Click to edit Master text styles</a:t>
            </a:r>
          </a:p>
        </p:txBody>
      </p:sp>
      <p:sp>
        <p:nvSpPr>
          <p:cNvPr id="24" name="Text Placeholder 11">
            <a:extLst>
              <a:ext uri="{FF2B5EF4-FFF2-40B4-BE49-F238E27FC236}">
                <a16:creationId xmlns="" xmlns:a16="http://schemas.microsoft.com/office/drawing/2014/main" id="{25D4A96A-10D9-D4AD-C775-61041F026BA1}"/>
              </a:ext>
            </a:extLst>
          </p:cNvPr>
          <p:cNvSpPr>
            <a:spLocks noGrp="1"/>
          </p:cNvSpPr>
          <p:nvPr>
            <p:ph type="body" sz="quarter" idx="17"/>
          </p:nvPr>
        </p:nvSpPr>
        <p:spPr>
          <a:xfrm>
            <a:off x="4293108" y="3832860"/>
            <a:ext cx="1021842" cy="617220"/>
          </a:xfrm>
        </p:spPr>
        <p:txBody>
          <a:bodyPr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5" name="Text Placeholder 11">
            <a:extLst>
              <a:ext uri="{FF2B5EF4-FFF2-40B4-BE49-F238E27FC236}">
                <a16:creationId xmlns="" xmlns:a16="http://schemas.microsoft.com/office/drawing/2014/main" id="{81308FE1-98CC-9FD0-5CF1-5A8E61C5BA93}"/>
              </a:ext>
            </a:extLst>
          </p:cNvPr>
          <p:cNvSpPr>
            <a:spLocks noGrp="1"/>
          </p:cNvSpPr>
          <p:nvPr>
            <p:ph type="body" sz="quarter" idx="18"/>
          </p:nvPr>
        </p:nvSpPr>
        <p:spPr>
          <a:xfrm>
            <a:off x="5904738" y="3429000"/>
            <a:ext cx="1021842" cy="388620"/>
          </a:xfrm>
        </p:spPr>
        <p:txBody>
          <a:bodyPr lIns="68580" tIns="34290" rIns="68580" bIns="34290" anchor="t"/>
          <a:lstStyle>
            <a:lvl1pPr marL="0" indent="0" algn="l">
              <a:lnSpc>
                <a:spcPct val="100000"/>
              </a:lnSpc>
              <a:spcBef>
                <a:spcPts val="0"/>
              </a:spcBef>
              <a:buNone/>
              <a:defRPr sz="1800" b="1" spc="0" baseline="0">
                <a:latin typeface="+mj-lt"/>
              </a:defRPr>
            </a:lvl1pPr>
          </a:lstStyle>
          <a:p>
            <a:pPr lvl="0"/>
            <a:r>
              <a:rPr lang="en-US" dirty="0"/>
              <a:t>Click to edit Master text styles</a:t>
            </a:r>
          </a:p>
        </p:txBody>
      </p:sp>
      <p:sp>
        <p:nvSpPr>
          <p:cNvPr id="26" name="Text Placeholder 11">
            <a:extLst>
              <a:ext uri="{FF2B5EF4-FFF2-40B4-BE49-F238E27FC236}">
                <a16:creationId xmlns="" xmlns:a16="http://schemas.microsoft.com/office/drawing/2014/main" id="{B6FB197B-711E-A949-62E5-216CBC83FFBC}"/>
              </a:ext>
            </a:extLst>
          </p:cNvPr>
          <p:cNvSpPr>
            <a:spLocks noGrp="1"/>
          </p:cNvSpPr>
          <p:nvPr>
            <p:ph type="body" sz="quarter" idx="19"/>
          </p:nvPr>
        </p:nvSpPr>
        <p:spPr>
          <a:xfrm>
            <a:off x="5904738" y="3832860"/>
            <a:ext cx="1021842" cy="617220"/>
          </a:xfrm>
        </p:spPr>
        <p:txBody>
          <a:bodyPr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7" name="Text Placeholder 11">
            <a:extLst>
              <a:ext uri="{FF2B5EF4-FFF2-40B4-BE49-F238E27FC236}">
                <a16:creationId xmlns="" xmlns:a16="http://schemas.microsoft.com/office/drawing/2014/main" id="{BC5472B4-CBBF-AC70-5BA8-A0661E663D4A}"/>
              </a:ext>
            </a:extLst>
          </p:cNvPr>
          <p:cNvSpPr>
            <a:spLocks noGrp="1"/>
          </p:cNvSpPr>
          <p:nvPr>
            <p:ph type="body" sz="quarter" idx="20"/>
          </p:nvPr>
        </p:nvSpPr>
        <p:spPr>
          <a:xfrm>
            <a:off x="7543800" y="3429000"/>
            <a:ext cx="1021842" cy="388620"/>
          </a:xfrm>
        </p:spPr>
        <p:txBody>
          <a:bodyPr lIns="68580" tIns="34290" rIns="68580" bIns="34290" anchor="t"/>
          <a:lstStyle>
            <a:lvl1pPr marL="0" indent="0" algn="l">
              <a:lnSpc>
                <a:spcPct val="100000"/>
              </a:lnSpc>
              <a:spcBef>
                <a:spcPts val="0"/>
              </a:spcBef>
              <a:buNone/>
              <a:defRPr sz="1800" b="1" spc="0" baseline="0">
                <a:latin typeface="+mj-lt"/>
              </a:defRPr>
            </a:lvl1pPr>
          </a:lstStyle>
          <a:p>
            <a:pPr lvl="0"/>
            <a:r>
              <a:rPr lang="en-US" dirty="0"/>
              <a:t>Click to edit Master text styles</a:t>
            </a:r>
          </a:p>
        </p:txBody>
      </p:sp>
      <p:sp>
        <p:nvSpPr>
          <p:cNvPr id="28" name="Text Placeholder 11">
            <a:extLst>
              <a:ext uri="{FF2B5EF4-FFF2-40B4-BE49-F238E27FC236}">
                <a16:creationId xmlns="" xmlns:a16="http://schemas.microsoft.com/office/drawing/2014/main" id="{C3CEEBDA-7860-91AD-704A-7A540E1E58F7}"/>
              </a:ext>
            </a:extLst>
          </p:cNvPr>
          <p:cNvSpPr>
            <a:spLocks noGrp="1"/>
          </p:cNvSpPr>
          <p:nvPr>
            <p:ph type="body" sz="quarter" idx="21"/>
          </p:nvPr>
        </p:nvSpPr>
        <p:spPr>
          <a:xfrm>
            <a:off x="7543800" y="3832860"/>
            <a:ext cx="1021842" cy="617220"/>
          </a:xfrm>
        </p:spPr>
        <p:txBody>
          <a:bodyPr anchor="t"/>
          <a:lstStyle>
            <a:lvl1pPr marL="0" indent="0" algn="l">
              <a:lnSpc>
                <a:spcPct val="100000"/>
              </a:lnSpc>
              <a:spcBef>
                <a:spcPts val="0"/>
              </a:spcBef>
              <a:buNone/>
              <a:defRPr sz="1100" spc="0" baseline="0"/>
            </a:lvl1pPr>
          </a:lstStyle>
          <a:p>
            <a:pPr lvl="0"/>
            <a:r>
              <a:rPr lang="en-US" dirty="0"/>
              <a:t>Click to edit Master text styles</a:t>
            </a:r>
          </a:p>
        </p:txBody>
      </p:sp>
      <p:sp>
        <p:nvSpPr>
          <p:cNvPr id="30" name="Picture Placeholder 29">
            <a:extLst>
              <a:ext uri="{FF2B5EF4-FFF2-40B4-BE49-F238E27FC236}">
                <a16:creationId xmlns="" xmlns:a16="http://schemas.microsoft.com/office/drawing/2014/main" id="{DF918527-798D-3B40-E0EA-38C0AEBA6D77}"/>
              </a:ext>
            </a:extLst>
          </p:cNvPr>
          <p:cNvSpPr>
            <a:spLocks noGrp="1"/>
          </p:cNvSpPr>
          <p:nvPr>
            <p:ph type="pic" sz="quarter" idx="22"/>
          </p:nvPr>
        </p:nvSpPr>
        <p:spPr>
          <a:xfrm>
            <a:off x="1236110" y="2515796"/>
            <a:ext cx="466344" cy="518160"/>
          </a:xfrm>
        </p:spPr>
        <p:txBody>
          <a:bodyPr anchor="ctr"/>
          <a:lstStyle>
            <a:lvl1pPr marL="0" indent="0" algn="ctr">
              <a:buNone/>
              <a:defRPr sz="800">
                <a:solidFill>
                  <a:schemeClr val="tx1"/>
                </a:solidFill>
              </a:defRPr>
            </a:lvl1pPr>
          </a:lstStyle>
          <a:p>
            <a:endParaRPr lang="en-US" dirty="0"/>
          </a:p>
        </p:txBody>
      </p:sp>
      <p:sp>
        <p:nvSpPr>
          <p:cNvPr id="31" name="Picture Placeholder 29">
            <a:extLst>
              <a:ext uri="{FF2B5EF4-FFF2-40B4-BE49-F238E27FC236}">
                <a16:creationId xmlns="" xmlns:a16="http://schemas.microsoft.com/office/drawing/2014/main" id="{B0D40292-F2DF-0641-6B78-370AC5C50094}"/>
              </a:ext>
            </a:extLst>
          </p:cNvPr>
          <p:cNvSpPr>
            <a:spLocks noGrp="1"/>
          </p:cNvSpPr>
          <p:nvPr>
            <p:ph type="pic" sz="quarter" idx="23"/>
          </p:nvPr>
        </p:nvSpPr>
        <p:spPr>
          <a:xfrm>
            <a:off x="2853838" y="2509258"/>
            <a:ext cx="466344" cy="518160"/>
          </a:xfrm>
        </p:spPr>
        <p:txBody>
          <a:bodyPr anchor="ctr"/>
          <a:lstStyle>
            <a:lvl1pPr marL="0" indent="0" algn="ctr">
              <a:buNone/>
              <a:defRPr sz="800">
                <a:solidFill>
                  <a:schemeClr val="tx1"/>
                </a:solidFill>
              </a:defRPr>
            </a:lvl1pPr>
          </a:lstStyle>
          <a:p>
            <a:endParaRPr lang="en-US" dirty="0"/>
          </a:p>
        </p:txBody>
      </p:sp>
      <p:sp>
        <p:nvSpPr>
          <p:cNvPr id="32" name="Picture Placeholder 29">
            <a:extLst>
              <a:ext uri="{FF2B5EF4-FFF2-40B4-BE49-F238E27FC236}">
                <a16:creationId xmlns="" xmlns:a16="http://schemas.microsoft.com/office/drawing/2014/main" id="{503DD6AB-C9B3-EBD7-080A-FB219B381225}"/>
              </a:ext>
            </a:extLst>
          </p:cNvPr>
          <p:cNvSpPr>
            <a:spLocks noGrp="1"/>
          </p:cNvSpPr>
          <p:nvPr>
            <p:ph type="pic" sz="quarter" idx="24"/>
          </p:nvPr>
        </p:nvSpPr>
        <p:spPr>
          <a:xfrm>
            <a:off x="4496992" y="2521799"/>
            <a:ext cx="466344" cy="518160"/>
          </a:xfrm>
        </p:spPr>
        <p:txBody>
          <a:bodyPr anchor="ctr"/>
          <a:lstStyle>
            <a:lvl1pPr marL="0" indent="0" algn="ctr">
              <a:buNone/>
              <a:defRPr sz="800">
                <a:solidFill>
                  <a:schemeClr val="tx1"/>
                </a:solidFill>
              </a:defRPr>
            </a:lvl1pPr>
          </a:lstStyle>
          <a:p>
            <a:endParaRPr lang="en-US" dirty="0"/>
          </a:p>
        </p:txBody>
      </p:sp>
      <p:sp>
        <p:nvSpPr>
          <p:cNvPr id="33" name="Picture Placeholder 29">
            <a:extLst>
              <a:ext uri="{FF2B5EF4-FFF2-40B4-BE49-F238E27FC236}">
                <a16:creationId xmlns="" xmlns:a16="http://schemas.microsoft.com/office/drawing/2014/main" id="{E61A9741-3B1C-111D-B260-CF7E7F223F82}"/>
              </a:ext>
            </a:extLst>
          </p:cNvPr>
          <p:cNvSpPr>
            <a:spLocks noGrp="1"/>
          </p:cNvSpPr>
          <p:nvPr>
            <p:ph type="pic" sz="quarter" idx="25"/>
          </p:nvPr>
        </p:nvSpPr>
        <p:spPr>
          <a:xfrm>
            <a:off x="6109655" y="2509258"/>
            <a:ext cx="466344" cy="518160"/>
          </a:xfrm>
        </p:spPr>
        <p:txBody>
          <a:bodyPr anchor="ctr"/>
          <a:lstStyle>
            <a:lvl1pPr marL="0" indent="0" algn="ctr">
              <a:buNone/>
              <a:defRPr sz="800">
                <a:solidFill>
                  <a:schemeClr val="tx1"/>
                </a:solidFill>
              </a:defRPr>
            </a:lvl1pPr>
          </a:lstStyle>
          <a:p>
            <a:endParaRPr lang="en-US" dirty="0"/>
          </a:p>
        </p:txBody>
      </p:sp>
      <p:sp>
        <p:nvSpPr>
          <p:cNvPr id="34" name="Picture Placeholder 29">
            <a:extLst>
              <a:ext uri="{FF2B5EF4-FFF2-40B4-BE49-F238E27FC236}">
                <a16:creationId xmlns="" xmlns:a16="http://schemas.microsoft.com/office/drawing/2014/main" id="{E49C1AE1-BC78-2CE3-D292-61496AC727DE}"/>
              </a:ext>
            </a:extLst>
          </p:cNvPr>
          <p:cNvSpPr>
            <a:spLocks noGrp="1"/>
          </p:cNvSpPr>
          <p:nvPr>
            <p:ph type="pic" sz="quarter" idx="26"/>
          </p:nvPr>
        </p:nvSpPr>
        <p:spPr>
          <a:xfrm>
            <a:off x="7760873" y="2514193"/>
            <a:ext cx="466344" cy="518160"/>
          </a:xfrm>
        </p:spPr>
        <p:txBody>
          <a:bodyPr anchor="ctr"/>
          <a:lstStyle>
            <a:lvl1pPr marL="0" indent="0" algn="ctr">
              <a:buNone/>
              <a:defRPr sz="800">
                <a:solidFill>
                  <a:schemeClr val="tx1"/>
                </a:solidFill>
              </a:defRPr>
            </a:lvl1pPr>
          </a:lstStyle>
          <a:p>
            <a:endParaRPr lang="en-US" dirty="0"/>
          </a:p>
        </p:txBody>
      </p:sp>
      <p:sp>
        <p:nvSpPr>
          <p:cNvPr id="29" name="Text Placeholder 11">
            <a:extLst>
              <a:ext uri="{FF2B5EF4-FFF2-40B4-BE49-F238E27FC236}">
                <a16:creationId xmlns="" xmlns:a16="http://schemas.microsoft.com/office/drawing/2014/main" id="{3B71C9DC-B9E5-6C34-B451-BA2224CCDDE0}"/>
              </a:ext>
            </a:extLst>
          </p:cNvPr>
          <p:cNvSpPr>
            <a:spLocks noGrp="1"/>
          </p:cNvSpPr>
          <p:nvPr>
            <p:ph type="body" sz="quarter" idx="28"/>
          </p:nvPr>
        </p:nvSpPr>
        <p:spPr>
          <a:xfrm>
            <a:off x="1762506" y="3566160"/>
            <a:ext cx="109728" cy="121920"/>
          </a:xfrm>
          <a:prstGeom prst="ellipse">
            <a:avLst/>
          </a:prstGeom>
          <a:solidFill>
            <a:schemeClr val="accent6"/>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endParaRPr lang="en-US" dirty="0"/>
          </a:p>
        </p:txBody>
      </p:sp>
      <p:sp>
        <p:nvSpPr>
          <p:cNvPr id="36" name="Text Placeholder 11">
            <a:extLst>
              <a:ext uri="{FF2B5EF4-FFF2-40B4-BE49-F238E27FC236}">
                <a16:creationId xmlns="" xmlns:a16="http://schemas.microsoft.com/office/drawing/2014/main" id="{0596D87F-0114-685D-7F97-873DBA557947}"/>
              </a:ext>
            </a:extLst>
          </p:cNvPr>
          <p:cNvSpPr>
            <a:spLocks noGrp="1"/>
          </p:cNvSpPr>
          <p:nvPr>
            <p:ph type="body" sz="quarter" idx="29"/>
          </p:nvPr>
        </p:nvSpPr>
        <p:spPr>
          <a:xfrm>
            <a:off x="3387852" y="3566160"/>
            <a:ext cx="109728" cy="121920"/>
          </a:xfrm>
          <a:prstGeom prst="ellipse">
            <a:avLst/>
          </a:prstGeom>
          <a:solidFill>
            <a:schemeClr val="accent5"/>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endParaRPr lang="en-US" dirty="0"/>
          </a:p>
        </p:txBody>
      </p:sp>
      <p:sp>
        <p:nvSpPr>
          <p:cNvPr id="37" name="Text Placeholder 11">
            <a:extLst>
              <a:ext uri="{FF2B5EF4-FFF2-40B4-BE49-F238E27FC236}">
                <a16:creationId xmlns="" xmlns:a16="http://schemas.microsoft.com/office/drawing/2014/main" id="{5D4E3F00-5755-F2EF-97C8-0FE775CAE04E}"/>
              </a:ext>
            </a:extLst>
          </p:cNvPr>
          <p:cNvSpPr>
            <a:spLocks noGrp="1"/>
          </p:cNvSpPr>
          <p:nvPr>
            <p:ph type="body" sz="quarter" idx="30"/>
          </p:nvPr>
        </p:nvSpPr>
        <p:spPr>
          <a:xfrm>
            <a:off x="5026914" y="3566160"/>
            <a:ext cx="109728" cy="121920"/>
          </a:xfrm>
          <a:prstGeom prst="ellipse">
            <a:avLst/>
          </a:prstGeom>
          <a:solidFill>
            <a:schemeClr val="accent4"/>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endParaRPr lang="en-US" dirty="0"/>
          </a:p>
        </p:txBody>
      </p:sp>
      <p:sp>
        <p:nvSpPr>
          <p:cNvPr id="38" name="Text Placeholder 11">
            <a:extLst>
              <a:ext uri="{FF2B5EF4-FFF2-40B4-BE49-F238E27FC236}">
                <a16:creationId xmlns="" xmlns:a16="http://schemas.microsoft.com/office/drawing/2014/main" id="{29543A01-39BF-D362-26F8-BD1E7D0D3C86}"/>
              </a:ext>
            </a:extLst>
          </p:cNvPr>
          <p:cNvSpPr>
            <a:spLocks noGrp="1"/>
          </p:cNvSpPr>
          <p:nvPr>
            <p:ph type="body" sz="quarter" idx="31"/>
          </p:nvPr>
        </p:nvSpPr>
        <p:spPr>
          <a:xfrm>
            <a:off x="6631686" y="3566160"/>
            <a:ext cx="109728" cy="121920"/>
          </a:xfrm>
          <a:prstGeom prst="ellipse">
            <a:avLst/>
          </a:prstGeom>
          <a:solidFill>
            <a:schemeClr val="accent2"/>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endParaRPr lang="en-US" dirty="0"/>
          </a:p>
        </p:txBody>
      </p:sp>
      <p:sp>
        <p:nvSpPr>
          <p:cNvPr id="39" name="Text Placeholder 11">
            <a:extLst>
              <a:ext uri="{FF2B5EF4-FFF2-40B4-BE49-F238E27FC236}">
                <a16:creationId xmlns="" xmlns:a16="http://schemas.microsoft.com/office/drawing/2014/main" id="{BB6B72CD-75B9-D90F-4767-2141AEF3B201}"/>
              </a:ext>
            </a:extLst>
          </p:cNvPr>
          <p:cNvSpPr>
            <a:spLocks noGrp="1"/>
          </p:cNvSpPr>
          <p:nvPr>
            <p:ph type="body" sz="quarter" idx="32"/>
          </p:nvPr>
        </p:nvSpPr>
        <p:spPr>
          <a:xfrm>
            <a:off x="8291322" y="3566160"/>
            <a:ext cx="109728" cy="121920"/>
          </a:xfrm>
          <a:prstGeom prst="ellipse">
            <a:avLst/>
          </a:prstGeom>
          <a:solidFill>
            <a:schemeClr val="accent1"/>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endParaRPr lang="en-US" dirty="0"/>
          </a:p>
        </p:txBody>
      </p:sp>
    </p:spTree>
    <p:extLst>
      <p:ext uri="{BB962C8B-B14F-4D97-AF65-F5344CB8AC3E}">
        <p14:creationId xmlns:p14="http://schemas.microsoft.com/office/powerpoint/2010/main" val="1290831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10">
            <a:extLst>
              <a:ext uri="{FF2B5EF4-FFF2-40B4-BE49-F238E27FC236}">
                <a16:creationId xmlns="" xmlns:a16="http://schemas.microsoft.com/office/drawing/2014/main" id="{89A27E14-C943-C294-334B-4D6A7500F3B5}"/>
              </a:ext>
            </a:extLst>
          </p:cNvPr>
          <p:cNvSpPr/>
          <p:nvPr userDrawn="1"/>
        </p:nvSpPr>
        <p:spPr>
          <a:xfrm rot="5400000">
            <a:off x="5252203" y="1815636"/>
            <a:ext cx="5715000" cy="2083728"/>
          </a:xfrm>
          <a:custGeom>
            <a:avLst/>
            <a:gdLst>
              <a:gd name="connsiteX0" fmla="*/ 0 w 6858000"/>
              <a:gd name="connsiteY0" fmla="*/ 1050199 h 2778304"/>
              <a:gd name="connsiteX1" fmla="*/ 0 w 6858000"/>
              <a:gd name="connsiteY1" fmla="*/ 0 h 2778304"/>
              <a:gd name="connsiteX2" fmla="*/ 6858000 w 6858000"/>
              <a:gd name="connsiteY2" fmla="*/ 0 h 2778304"/>
              <a:gd name="connsiteX3" fmla="*/ 6858000 w 6858000"/>
              <a:gd name="connsiteY3" fmla="*/ 1193215 h 2778304"/>
              <a:gd name="connsiteX4" fmla="*/ 6790588 w 6858000"/>
              <a:gd name="connsiteY4" fmla="*/ 1211701 h 2778304"/>
              <a:gd name="connsiteX5" fmla="*/ 3050431 w 6858000"/>
              <a:gd name="connsiteY5" fmla="*/ 2778245 h 2778304"/>
              <a:gd name="connsiteX6" fmla="*/ 37813 w 6858000"/>
              <a:gd name="connsiteY6" fmla="*/ 1183549 h 2778304"/>
              <a:gd name="connsiteX7" fmla="*/ 0 w 6858000"/>
              <a:gd name="connsiteY7" fmla="*/ 1050199 h 277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2778304">
                <a:moveTo>
                  <a:pt x="0" y="1050199"/>
                </a:moveTo>
                <a:lnTo>
                  <a:pt x="0" y="0"/>
                </a:lnTo>
                <a:lnTo>
                  <a:pt x="6858000" y="0"/>
                </a:lnTo>
                <a:lnTo>
                  <a:pt x="6858000" y="1193215"/>
                </a:lnTo>
                <a:lnTo>
                  <a:pt x="6790588" y="1211701"/>
                </a:lnTo>
                <a:cubicBezTo>
                  <a:pt x="5439260" y="1649845"/>
                  <a:pt x="4603740" y="2770251"/>
                  <a:pt x="3050431" y="2778245"/>
                </a:cubicBezTo>
                <a:cubicBezTo>
                  <a:pt x="1377637" y="2786855"/>
                  <a:pt x="283199" y="1854180"/>
                  <a:pt x="37813" y="1183549"/>
                </a:cubicBezTo>
                <a:lnTo>
                  <a:pt x="0" y="1050199"/>
                </a:lnTo>
                <a:close/>
              </a:path>
            </a:pathLst>
          </a:custGeom>
          <a:gradFill flip="none" rotWithShape="1">
            <a:gsLst>
              <a:gs pos="26000">
                <a:schemeClr val="accent3">
                  <a:lumMod val="25000"/>
                </a:schemeClr>
              </a:gs>
              <a:gs pos="73000">
                <a:schemeClr val="accent1">
                  <a:alpha val="33146"/>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1" name="Freeform 11">
            <a:extLst>
              <a:ext uri="{FF2B5EF4-FFF2-40B4-BE49-F238E27FC236}">
                <a16:creationId xmlns="" xmlns:a16="http://schemas.microsoft.com/office/drawing/2014/main" id="{BE5C5BCA-F960-4024-7215-2D2EFD0FEBF3}"/>
              </a:ext>
            </a:extLst>
          </p:cNvPr>
          <p:cNvSpPr/>
          <p:nvPr userDrawn="1"/>
        </p:nvSpPr>
        <p:spPr>
          <a:xfrm rot="16200000" flipV="1">
            <a:off x="5644649" y="2215648"/>
            <a:ext cx="5715000" cy="1283702"/>
          </a:xfrm>
          <a:custGeom>
            <a:avLst/>
            <a:gdLst>
              <a:gd name="connsiteX0" fmla="*/ 6858000 w 6858000"/>
              <a:gd name="connsiteY0" fmla="*/ 1010661 h 1711602"/>
              <a:gd name="connsiteX1" fmla="*/ 6858000 w 6858000"/>
              <a:gd name="connsiteY1" fmla="*/ 0 h 1711602"/>
              <a:gd name="connsiteX2" fmla="*/ 0 w 6858000"/>
              <a:gd name="connsiteY2" fmla="*/ 0 h 1711602"/>
              <a:gd name="connsiteX3" fmla="*/ 0 w 6858000"/>
              <a:gd name="connsiteY3" fmla="*/ 983884 h 1711602"/>
              <a:gd name="connsiteX4" fmla="*/ 11078 w 6858000"/>
              <a:gd name="connsiteY4" fmla="*/ 997657 h 1711602"/>
              <a:gd name="connsiteX5" fmla="*/ 1866819 w 6858000"/>
              <a:gd name="connsiteY5" fmla="*/ 1711565 h 1711602"/>
              <a:gd name="connsiteX6" fmla="*/ 5098965 w 6858000"/>
              <a:gd name="connsiteY6" fmla="*/ 622006 h 1711602"/>
              <a:gd name="connsiteX7" fmla="*/ 6746500 w 6858000"/>
              <a:gd name="connsiteY7" fmla="*/ 959665 h 1711602"/>
              <a:gd name="connsiteX8" fmla="*/ 6858000 w 6858000"/>
              <a:gd name="connsiteY8" fmla="*/ 1010661 h 171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1711602">
                <a:moveTo>
                  <a:pt x="6858000" y="1010661"/>
                </a:moveTo>
                <a:lnTo>
                  <a:pt x="6858000" y="0"/>
                </a:lnTo>
                <a:lnTo>
                  <a:pt x="0" y="0"/>
                </a:lnTo>
                <a:lnTo>
                  <a:pt x="0" y="983884"/>
                </a:lnTo>
                <a:lnTo>
                  <a:pt x="11078" y="997657"/>
                </a:lnTo>
                <a:cubicBezTo>
                  <a:pt x="328616" y="1355920"/>
                  <a:pt x="976833" y="1715803"/>
                  <a:pt x="1866819" y="1711565"/>
                </a:cubicBezTo>
                <a:cubicBezTo>
                  <a:pt x="3161344" y="1705400"/>
                  <a:pt x="3719617" y="643352"/>
                  <a:pt x="5098965" y="622006"/>
                </a:cubicBezTo>
                <a:cubicBezTo>
                  <a:pt x="5788640" y="611332"/>
                  <a:pt x="6326795" y="775968"/>
                  <a:pt x="6746500" y="959665"/>
                </a:cubicBezTo>
                <a:lnTo>
                  <a:pt x="6858000" y="1010661"/>
                </a:lnTo>
                <a:close/>
              </a:path>
            </a:pathLst>
          </a:custGeom>
          <a:gradFill>
            <a:gsLst>
              <a:gs pos="79000">
                <a:schemeClr val="accent4">
                  <a:lumMod val="75000"/>
                  <a:alpha val="79763"/>
                </a:schemeClr>
              </a:gs>
              <a:gs pos="37000">
                <a:schemeClr val="accent3">
                  <a:lumMod val="25000"/>
                  <a:alpha val="27934"/>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2" name="Freeform 13">
            <a:extLst>
              <a:ext uri="{FF2B5EF4-FFF2-40B4-BE49-F238E27FC236}">
                <a16:creationId xmlns="" xmlns:a16="http://schemas.microsoft.com/office/drawing/2014/main" id="{6F62D03F-D065-13FE-5D30-58C2523BD14D}"/>
              </a:ext>
            </a:extLst>
          </p:cNvPr>
          <p:cNvSpPr/>
          <p:nvPr userDrawn="1"/>
        </p:nvSpPr>
        <p:spPr>
          <a:xfrm rot="5400000">
            <a:off x="5622099" y="2193099"/>
            <a:ext cx="5715001" cy="1328804"/>
          </a:xfrm>
          <a:custGeom>
            <a:avLst/>
            <a:gdLst>
              <a:gd name="connsiteX0" fmla="*/ 0 w 6858001"/>
              <a:gd name="connsiteY0" fmla="*/ 1273784 h 1771739"/>
              <a:gd name="connsiteX1" fmla="*/ 0 w 6858001"/>
              <a:gd name="connsiteY1" fmla="*/ 0 h 1771739"/>
              <a:gd name="connsiteX2" fmla="*/ 6858001 w 6858001"/>
              <a:gd name="connsiteY2" fmla="*/ 0 h 1771739"/>
              <a:gd name="connsiteX3" fmla="*/ 6858001 w 6858001"/>
              <a:gd name="connsiteY3" fmla="*/ 34923 h 1771739"/>
              <a:gd name="connsiteX4" fmla="*/ 6735259 w 6858001"/>
              <a:gd name="connsiteY4" fmla="*/ 32862 h 1771739"/>
              <a:gd name="connsiteX5" fmla="*/ 1961998 w 6858001"/>
              <a:gd name="connsiteY5" fmla="*/ 1771680 h 1771739"/>
              <a:gd name="connsiteX6" fmla="*/ 151257 w 6858001"/>
              <a:gd name="connsiteY6" fmla="*/ 1358806 h 1771739"/>
              <a:gd name="connsiteX7" fmla="*/ 0 w 6858001"/>
              <a:gd name="connsiteY7" fmla="*/ 1273784 h 177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1" h="1771739">
                <a:moveTo>
                  <a:pt x="0" y="1273784"/>
                </a:moveTo>
                <a:lnTo>
                  <a:pt x="0" y="0"/>
                </a:lnTo>
                <a:lnTo>
                  <a:pt x="6858001" y="0"/>
                </a:lnTo>
                <a:lnTo>
                  <a:pt x="6858001" y="34923"/>
                </a:lnTo>
                <a:lnTo>
                  <a:pt x="6735259" y="32862"/>
                </a:lnTo>
                <a:cubicBezTo>
                  <a:pt x="4698226" y="66929"/>
                  <a:pt x="3873763" y="1761840"/>
                  <a:pt x="1961998" y="1771680"/>
                </a:cubicBezTo>
                <a:cubicBezTo>
                  <a:pt x="1245087" y="1775370"/>
                  <a:pt x="634403" y="1606171"/>
                  <a:pt x="151257" y="1358806"/>
                </a:cubicBezTo>
                <a:lnTo>
                  <a:pt x="0" y="1273784"/>
                </a:lnTo>
                <a:close/>
              </a:path>
            </a:pathLst>
          </a:custGeom>
          <a:gradFill>
            <a:gsLst>
              <a:gs pos="32000">
                <a:schemeClr val="tx2">
                  <a:alpha val="48229"/>
                </a:schemeClr>
              </a:gs>
              <a:gs pos="100000">
                <a:schemeClr val="accent6">
                  <a:alpha val="4858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 name="Title 1">
            <a:extLst>
              <a:ext uri="{FF2B5EF4-FFF2-40B4-BE49-F238E27FC236}">
                <a16:creationId xmlns="" xmlns:a16="http://schemas.microsoft.com/office/drawing/2014/main" id="{5A0D1FF5-7EF8-4250-A259-43050ABBD3B6}"/>
              </a:ext>
            </a:extLst>
          </p:cNvPr>
          <p:cNvSpPr>
            <a:spLocks noGrp="1"/>
          </p:cNvSpPr>
          <p:nvPr>
            <p:ph type="title"/>
          </p:nvPr>
        </p:nvSpPr>
        <p:spPr>
          <a:xfrm>
            <a:off x="1159002" y="685800"/>
            <a:ext cx="6659118" cy="891540"/>
          </a:xfrm>
        </p:spPr>
        <p:txBody>
          <a:bodyPr anchor="b"/>
          <a:lstStyle>
            <a:lvl1pPr algn="l">
              <a:defRPr/>
            </a:lvl1pPr>
          </a:lstStyle>
          <a:p>
            <a:r>
              <a:rPr lang="en-US"/>
              <a:t>Click to edit Master title style</a:t>
            </a:r>
          </a:p>
        </p:txBody>
      </p:sp>
      <p:sp>
        <p:nvSpPr>
          <p:cNvPr id="3" name="Text Placeholder 2">
            <a:extLst>
              <a:ext uri="{FF2B5EF4-FFF2-40B4-BE49-F238E27FC236}">
                <a16:creationId xmlns="" xmlns:a16="http://schemas.microsoft.com/office/drawing/2014/main" id="{673DC3A9-D4E6-42CF-91A8-F267C7C66CCB}"/>
              </a:ext>
            </a:extLst>
          </p:cNvPr>
          <p:cNvSpPr>
            <a:spLocks noGrp="1"/>
          </p:cNvSpPr>
          <p:nvPr>
            <p:ph type="body" idx="1"/>
          </p:nvPr>
        </p:nvSpPr>
        <p:spPr>
          <a:xfrm>
            <a:off x="1152144" y="1821180"/>
            <a:ext cx="2715768" cy="411480"/>
          </a:xfrm>
        </p:spPr>
        <p:txBody>
          <a:bodyPr anchor="t"/>
          <a:lstStyle>
            <a:lvl1pPr marL="0" indent="0">
              <a:buNone/>
              <a:defRPr sz="1800" b="1">
                <a:latin typeface="+mj-lt"/>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 xmlns:a16="http://schemas.microsoft.com/office/drawing/2014/main" id="{C752CCA9-53A3-4DA5-AD45-C2A2C12A3A6A}"/>
              </a:ext>
            </a:extLst>
          </p:cNvPr>
          <p:cNvSpPr>
            <a:spLocks noGrp="1"/>
          </p:cNvSpPr>
          <p:nvPr>
            <p:ph sz="half" idx="2"/>
          </p:nvPr>
        </p:nvSpPr>
        <p:spPr>
          <a:xfrm>
            <a:off x="1152144" y="2286000"/>
            <a:ext cx="2715768" cy="2148840"/>
          </a:xfrm>
        </p:spPr>
        <p:txBody>
          <a:bodyPr/>
          <a:lstStyle>
            <a:lvl1pPr marL="171450" indent="-171450">
              <a:defRPr sz="1400"/>
            </a:lvl1pPr>
            <a:lvl2pPr indent="-171450">
              <a:defRPr sz="1200"/>
            </a:lvl2pPr>
            <a:lvl3pPr indent="-171450">
              <a:defRPr sz="1100"/>
            </a:lvl3pPr>
            <a:lvl4pPr indent="-171450">
              <a:defRPr sz="900"/>
            </a:lvl4pPr>
            <a:lvl5pPr indent="-171450">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 xmlns:a16="http://schemas.microsoft.com/office/drawing/2014/main" id="{2100C9C6-BD61-4D2C-9146-FB785BAE4FF3}"/>
              </a:ext>
            </a:extLst>
          </p:cNvPr>
          <p:cNvSpPr>
            <a:spLocks noGrp="1"/>
          </p:cNvSpPr>
          <p:nvPr>
            <p:ph type="body" sz="quarter" idx="3"/>
          </p:nvPr>
        </p:nvSpPr>
        <p:spPr>
          <a:xfrm>
            <a:off x="4155948" y="1821180"/>
            <a:ext cx="2715768" cy="411480"/>
          </a:xfrm>
        </p:spPr>
        <p:txBody>
          <a:bodyPr anchor="t"/>
          <a:lstStyle>
            <a:lvl1pPr marL="0" indent="0">
              <a:buNone/>
              <a:defRPr sz="1800" b="1">
                <a:latin typeface="+mj-lt"/>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 xmlns:a16="http://schemas.microsoft.com/office/drawing/2014/main" id="{E2E342EE-68BB-484D-98C3-48A7847549D4}"/>
              </a:ext>
            </a:extLst>
          </p:cNvPr>
          <p:cNvSpPr>
            <a:spLocks noGrp="1"/>
          </p:cNvSpPr>
          <p:nvPr>
            <p:ph sz="quarter" idx="4"/>
          </p:nvPr>
        </p:nvSpPr>
        <p:spPr>
          <a:xfrm>
            <a:off x="4155948" y="2286000"/>
            <a:ext cx="2715768" cy="2148840"/>
          </a:xfrm>
        </p:spPr>
        <p:txBody>
          <a:bodyPr/>
          <a:lstStyle>
            <a:lvl1pPr marL="171450" indent="-171450">
              <a:defRPr sz="1400"/>
            </a:lvl1pPr>
            <a:lvl2pPr indent="-171450">
              <a:defRPr sz="1200"/>
            </a:lvl2pPr>
            <a:lvl3pPr indent="-171450">
              <a:defRPr sz="1100"/>
            </a:lvl3pPr>
            <a:lvl4pPr indent="-171450">
              <a:defRPr sz="900"/>
            </a:lvl4pPr>
            <a:lvl5pPr indent="-171450">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 xmlns:a16="http://schemas.microsoft.com/office/drawing/2014/main" id="{3A51CCCC-1589-401D-AE98-FC28716301EF}"/>
              </a:ext>
            </a:extLst>
          </p:cNvPr>
          <p:cNvSpPr>
            <a:spLocks noGrp="1"/>
          </p:cNvSpPr>
          <p:nvPr>
            <p:ph type="ftr" sz="quarter" idx="11"/>
          </p:nvPr>
        </p:nvSpPr>
        <p:spPr/>
        <p:txBody>
          <a:bodyPr/>
          <a:lstStyle/>
          <a:p>
            <a:r>
              <a:rPr lang="en-US"/>
              <a:t>Crypto: investing &amp; trading</a:t>
            </a:r>
            <a:endParaRPr lang="en-US" dirty="0"/>
          </a:p>
        </p:txBody>
      </p:sp>
      <p:sp>
        <p:nvSpPr>
          <p:cNvPr id="9" name="Slide Number Placeholder 8">
            <a:extLst>
              <a:ext uri="{FF2B5EF4-FFF2-40B4-BE49-F238E27FC236}">
                <a16:creationId xmlns=""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062460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9198F9AA-2C87-421D-97C1-B4248DFDC2C2}"/>
              </a:ext>
            </a:extLst>
          </p:cNvPr>
          <p:cNvSpPr>
            <a:spLocks noGrp="1"/>
          </p:cNvSpPr>
          <p:nvPr>
            <p:ph type="title"/>
          </p:nvPr>
        </p:nvSpPr>
        <p:spPr>
          <a:xfrm>
            <a:off x="637794" y="693420"/>
            <a:ext cx="8161020" cy="891540"/>
          </a:xfrm>
          <a:prstGeom prst="rect">
            <a:avLst/>
          </a:prstGeom>
        </p:spPr>
        <p:txBody>
          <a:bodyPr vert="horz" lIns="68580" tIns="34290" rIns="68580" bIns="34290" rtlCol="0" anchor="ctr">
            <a:noAutofit/>
          </a:bodyPr>
          <a:lstStyle/>
          <a:p>
            <a:r>
              <a:rPr lang="en-US" dirty="0"/>
              <a:t>Click to edit Master title style</a:t>
            </a:r>
          </a:p>
        </p:txBody>
      </p:sp>
      <p:sp>
        <p:nvSpPr>
          <p:cNvPr id="3" name="Text Placeholder 2">
            <a:extLst>
              <a:ext uri="{FF2B5EF4-FFF2-40B4-BE49-F238E27FC236}">
                <a16:creationId xmlns="" xmlns:a16="http://schemas.microsoft.com/office/drawing/2014/main" id="{AE98FC63-C8D2-4CE6-A3F1-EE8ED24590C4}"/>
              </a:ext>
            </a:extLst>
          </p:cNvPr>
          <p:cNvSpPr>
            <a:spLocks noGrp="1"/>
          </p:cNvSpPr>
          <p:nvPr>
            <p:ph type="body" idx="1"/>
          </p:nvPr>
        </p:nvSpPr>
        <p:spPr>
          <a:xfrm>
            <a:off x="761238" y="1844040"/>
            <a:ext cx="7749540" cy="2956560"/>
          </a:xfrm>
          <a:prstGeom prst="rect">
            <a:avLst/>
          </a:prstGeom>
        </p:spPr>
        <p:txBody>
          <a:bodyPr vert="horz" lIns="68580" tIns="34290" rIns="68580" bIns="3429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 xmlns:a16="http://schemas.microsoft.com/office/drawing/2014/main" id="{CDC57CF0-034F-450D-937C-718D5AF1A059}"/>
              </a:ext>
            </a:extLst>
          </p:cNvPr>
          <p:cNvSpPr>
            <a:spLocks noGrp="1"/>
          </p:cNvSpPr>
          <p:nvPr>
            <p:ph type="sldNum" sz="quarter" idx="4"/>
          </p:nvPr>
        </p:nvSpPr>
        <p:spPr>
          <a:xfrm>
            <a:off x="246888" y="342900"/>
            <a:ext cx="390906" cy="259080"/>
          </a:xfrm>
          <a:prstGeom prst="rect">
            <a:avLst/>
          </a:prstGeom>
        </p:spPr>
        <p:txBody>
          <a:bodyPr vert="horz" lIns="68580" tIns="34290" rIns="68580" bIns="34290" rtlCol="0" anchor="ctr">
            <a:noAutofit/>
          </a:bodyPr>
          <a:lstStyle>
            <a:lvl1pPr algn="ctr">
              <a:defRPr sz="900" b="0" i="0">
                <a:solidFill>
                  <a:schemeClr val="bg1"/>
                </a:solidFill>
                <a:latin typeface="+mn-lt"/>
                <a:cs typeface="Segoe UI Light" panose="020B0502040204020203" pitchFamily="34" charset="0"/>
              </a:defRPr>
            </a:lvl1pPr>
          </a:lstStyle>
          <a:p>
            <a:fld id="{294A09A9-5501-47C1-A89A-A340965A2BE2}" type="slidenum">
              <a:rPr lang="en-US" smtClean="0"/>
              <a:pPr/>
              <a:t>‹#›</a:t>
            </a:fld>
            <a:endParaRPr lang="en-US" dirty="0"/>
          </a:p>
        </p:txBody>
      </p:sp>
      <p:sp>
        <p:nvSpPr>
          <p:cNvPr id="5" name="Footer Placeholder 4">
            <a:extLst>
              <a:ext uri="{FF2B5EF4-FFF2-40B4-BE49-F238E27FC236}">
                <a16:creationId xmlns="" xmlns:a16="http://schemas.microsoft.com/office/drawing/2014/main" id="{60567522-C3B6-46EB-A361-BEC2510B00CA}"/>
              </a:ext>
            </a:extLst>
          </p:cNvPr>
          <p:cNvSpPr>
            <a:spLocks noGrp="1"/>
          </p:cNvSpPr>
          <p:nvPr>
            <p:ph type="ftr" sz="quarter" idx="3"/>
          </p:nvPr>
        </p:nvSpPr>
        <p:spPr>
          <a:xfrm>
            <a:off x="349758" y="5158740"/>
            <a:ext cx="1748790" cy="228600"/>
          </a:xfrm>
          <a:prstGeom prst="rect">
            <a:avLst/>
          </a:prstGeom>
        </p:spPr>
        <p:txBody>
          <a:bodyPr vert="horz" lIns="68580" tIns="34290" rIns="68580" bIns="34290" rtlCol="0" anchor="ctr">
            <a:noAutofit/>
          </a:bodyPr>
          <a:lstStyle>
            <a:lvl1pPr algn="l">
              <a:defRPr sz="900" b="0" i="0">
                <a:solidFill>
                  <a:schemeClr val="bg1"/>
                </a:solidFill>
                <a:latin typeface="+mn-lt"/>
                <a:cs typeface="Segoe UI Light" panose="020B0502040204020203" pitchFamily="34" charset="0"/>
              </a:defRPr>
            </a:lvl1pPr>
          </a:lstStyle>
          <a:p>
            <a:r>
              <a:rPr lang="en-US"/>
              <a:t>Crypto: investing &amp; trading</a:t>
            </a:r>
            <a:endParaRPr lang="en-US" dirty="0"/>
          </a:p>
        </p:txBody>
      </p:sp>
      <p:cxnSp>
        <p:nvCxnSpPr>
          <p:cNvPr id="7" name="Straight Connector 6">
            <a:extLst>
              <a:ext uri="{FF2B5EF4-FFF2-40B4-BE49-F238E27FC236}">
                <a16:creationId xmlns="" xmlns:a16="http://schemas.microsoft.com/office/drawing/2014/main" id="{2BA4A2D6-617E-EEA3-E4EE-5BDB472F6A43}"/>
              </a:ext>
            </a:extLst>
          </p:cNvPr>
          <p:cNvCxnSpPr>
            <a:cxnSpLocks/>
          </p:cNvCxnSpPr>
          <p:nvPr userDrawn="1"/>
        </p:nvCxnSpPr>
        <p:spPr>
          <a:xfrm>
            <a:off x="445628" y="705552"/>
            <a:ext cx="0" cy="42591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70" r:id="rId7"/>
    <p:sldLayoutId id="2147483669" r:id="rId8"/>
    <p:sldLayoutId id="2147483653" r:id="rId9"/>
    <p:sldLayoutId id="2147483665" r:id="rId10"/>
    <p:sldLayoutId id="2147483666" r:id="rId11"/>
    <p:sldLayoutId id="2147483667" r:id="rId12"/>
    <p:sldLayoutId id="2147483668" r:id="rId13"/>
    <p:sldLayoutId id="2147483651" r:id="rId14"/>
    <p:sldLayoutId id="2147483652" r:id="rId15"/>
    <p:sldLayoutId id="2147483654" r:id="rId16"/>
    <p:sldLayoutId id="2147483655" r:id="rId17"/>
    <p:sldLayoutId id="2147483656" r:id="rId18"/>
    <p:sldLayoutId id="2147483657" r:id="rId19"/>
  </p:sldLayoutIdLst>
  <p:hf hdr="0" dt="0"/>
  <p:txStyles>
    <p:titleStyle>
      <a:lvl1pPr algn="l" defTabSz="685800" rtl="0" eaLnBrk="1" latinLnBrk="0" hangingPunct="1">
        <a:lnSpc>
          <a:spcPct val="90000"/>
        </a:lnSpc>
        <a:spcBef>
          <a:spcPct val="0"/>
        </a:spcBef>
        <a:buNone/>
        <a:defRPr sz="3000" b="1" kern="1200" cap="all" spc="450" baseline="0">
          <a:solidFill>
            <a:schemeClr val="bg1"/>
          </a:solidFill>
          <a:latin typeface="+mj-lt"/>
          <a:ea typeface="+mj-ea"/>
          <a:cs typeface="+mj-cs"/>
        </a:defRPr>
      </a:lvl1pPr>
    </p:titleStyle>
    <p:bodyStyle>
      <a:lvl1pPr marL="171450" indent="-260604" algn="l" defTabSz="685800" rtl="0" eaLnBrk="1" latinLnBrk="0" hangingPunct="1">
        <a:lnSpc>
          <a:spcPct val="90000"/>
        </a:lnSpc>
        <a:spcBef>
          <a:spcPts val="750"/>
        </a:spcBef>
        <a:buClr>
          <a:schemeClr val="accent6"/>
        </a:buClr>
        <a:buFont typeface="Courier New" panose="02070309020205020404" pitchFamily="49" charset="0"/>
        <a:buChar char="o"/>
        <a:defRPr sz="2100" kern="1200">
          <a:solidFill>
            <a:schemeClr val="bg1"/>
          </a:solidFill>
          <a:latin typeface="+mn-lt"/>
          <a:ea typeface="+mn-ea"/>
          <a:cs typeface="Segoe UI" panose="020B0502040204020203" pitchFamily="34" charset="0"/>
        </a:defRPr>
      </a:lvl1pPr>
      <a:lvl2pPr marL="514350" indent="-260604" algn="l" defTabSz="685800" rtl="0" eaLnBrk="1" latinLnBrk="0" hangingPunct="1">
        <a:lnSpc>
          <a:spcPct val="90000"/>
        </a:lnSpc>
        <a:spcBef>
          <a:spcPts val="375"/>
        </a:spcBef>
        <a:buClr>
          <a:schemeClr val="accent6"/>
        </a:buClr>
        <a:buFont typeface="Courier New" panose="02070309020205020404" pitchFamily="49" charset="0"/>
        <a:buChar char="o"/>
        <a:defRPr sz="1800" kern="1200">
          <a:solidFill>
            <a:schemeClr val="bg1"/>
          </a:solidFill>
          <a:latin typeface="+mn-lt"/>
          <a:ea typeface="+mn-ea"/>
          <a:cs typeface="Segoe UI" panose="020B0502040204020203" pitchFamily="34" charset="0"/>
        </a:defRPr>
      </a:lvl2pPr>
      <a:lvl3pPr marL="857250" indent="-260604" algn="l" defTabSz="685800" rtl="0" eaLnBrk="1" latinLnBrk="0" hangingPunct="1">
        <a:lnSpc>
          <a:spcPct val="90000"/>
        </a:lnSpc>
        <a:spcBef>
          <a:spcPts val="375"/>
        </a:spcBef>
        <a:buClr>
          <a:schemeClr val="accent6"/>
        </a:buClr>
        <a:buFont typeface="Courier New" panose="02070309020205020404" pitchFamily="49" charset="0"/>
        <a:buChar char="o"/>
        <a:defRPr sz="1500" kern="1200">
          <a:solidFill>
            <a:schemeClr val="bg1"/>
          </a:solidFill>
          <a:latin typeface="+mn-lt"/>
          <a:ea typeface="+mn-ea"/>
          <a:cs typeface="Segoe UI" panose="020B0502040204020203" pitchFamily="34" charset="0"/>
        </a:defRPr>
      </a:lvl3pPr>
      <a:lvl4pPr marL="1200150" indent="-260604" algn="l" defTabSz="685800" rtl="0" eaLnBrk="1" latinLnBrk="0" hangingPunct="1">
        <a:lnSpc>
          <a:spcPct val="90000"/>
        </a:lnSpc>
        <a:spcBef>
          <a:spcPts val="375"/>
        </a:spcBef>
        <a:buClr>
          <a:schemeClr val="accent6"/>
        </a:buClr>
        <a:buFont typeface="Courier New" panose="02070309020205020404" pitchFamily="49" charset="0"/>
        <a:buChar char="o"/>
        <a:defRPr sz="1400" kern="1200">
          <a:solidFill>
            <a:schemeClr val="bg1"/>
          </a:solidFill>
          <a:latin typeface="+mn-lt"/>
          <a:ea typeface="+mn-ea"/>
          <a:cs typeface="Segoe UI" panose="020B0502040204020203" pitchFamily="34" charset="0"/>
        </a:defRPr>
      </a:lvl4pPr>
      <a:lvl5pPr marL="1543050" indent="-260604" algn="l" defTabSz="685800" rtl="0" eaLnBrk="1" latinLnBrk="0" hangingPunct="1">
        <a:lnSpc>
          <a:spcPct val="90000"/>
        </a:lnSpc>
        <a:spcBef>
          <a:spcPts val="375"/>
        </a:spcBef>
        <a:buClr>
          <a:schemeClr val="accent6"/>
        </a:buClr>
        <a:buFont typeface="Courier New" panose="02070309020205020404" pitchFamily="49" charset="0"/>
        <a:buChar char="o"/>
        <a:defRPr sz="1400" kern="1200">
          <a:solidFill>
            <a:schemeClr val="bg1"/>
          </a:solidFill>
          <a:latin typeface="+mn-lt"/>
          <a:ea typeface="+mn-ea"/>
          <a:cs typeface="Segoe UI" panose="020B05020402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696329B1-2D04-0F3A-1081-C5117D8CE122}"/>
              </a:ext>
            </a:extLst>
          </p:cNvPr>
          <p:cNvSpPr>
            <a:spLocks noGrp="1"/>
          </p:cNvSpPr>
          <p:nvPr>
            <p:ph type="subTitle" idx="1"/>
          </p:nvPr>
        </p:nvSpPr>
        <p:spPr/>
        <p:txBody>
          <a:bodyPr/>
          <a:lstStyle/>
          <a:p>
            <a:r>
              <a:rPr lang="en-US" dirty="0" smtClean="0"/>
              <a:t>Vipin Kumar Yadav</a:t>
            </a:r>
          </a:p>
          <a:p>
            <a:r>
              <a:rPr lang="en-US" dirty="0" smtClean="0"/>
              <a:t>TGT - Hindi</a:t>
            </a:r>
            <a:endParaRPr lang="en-US" dirty="0"/>
          </a:p>
        </p:txBody>
      </p:sp>
      <p:cxnSp>
        <p:nvCxnSpPr>
          <p:cNvPr id="15" name="Straight Connector 14"/>
          <p:cNvCxnSpPr/>
          <p:nvPr/>
        </p:nvCxnSpPr>
        <p:spPr>
          <a:xfrm>
            <a:off x="0" y="1068917"/>
            <a:ext cx="9144000" cy="10583"/>
          </a:xfrm>
          <a:prstGeom prst="line">
            <a:avLst/>
          </a:prstGeom>
          <a:ln w="38100"/>
        </p:spPr>
        <p:style>
          <a:lnRef idx="3">
            <a:schemeClr val="accent5"/>
          </a:lnRef>
          <a:fillRef idx="0">
            <a:schemeClr val="accent5"/>
          </a:fillRef>
          <a:effectRef idx="2">
            <a:schemeClr val="accent5"/>
          </a:effectRef>
          <a:fontRef idx="minor">
            <a:schemeClr val="tx1"/>
          </a:fontRef>
        </p:style>
      </p:cxnSp>
      <p:sp>
        <p:nvSpPr>
          <p:cNvPr id="16" name="Rectangle 15"/>
          <p:cNvSpPr/>
          <p:nvPr/>
        </p:nvSpPr>
        <p:spPr>
          <a:xfrm>
            <a:off x="4267201" y="-21166"/>
            <a:ext cx="4149969" cy="601907"/>
          </a:xfrm>
          <a:prstGeom prst="rect">
            <a:avLst/>
          </a:prstGeom>
          <a:noFill/>
        </p:spPr>
        <p:txBody>
          <a:bodyPr wrap="square" lIns="77925" tIns="38963" rIns="77925" bIns="38963">
            <a:spAutoFit/>
          </a:bodyPr>
          <a:lstStyle/>
          <a:p>
            <a:pPr algn="ctr"/>
            <a:r>
              <a:rPr lang="en-IN" sz="3400" b="1" dirty="0">
                <a:ln w="3175" cmpd="sng">
                  <a:solidFill>
                    <a:schemeClr val="bg2">
                      <a:lumMod val="10000"/>
                    </a:schemeClr>
                  </a:solidFill>
                  <a:prstDash val="solid"/>
                </a:ln>
                <a:solidFill>
                  <a:srgbClr val="FF0000"/>
                </a:solidFill>
                <a:effectLst>
                  <a:glow rad="139700">
                    <a:schemeClr val="tx1">
                      <a:alpha val="40000"/>
                    </a:schemeClr>
                  </a:glow>
                  <a:outerShdw blurRad="41275" dist="12700" dir="12000000" algn="tl" rotWithShape="0">
                    <a:srgbClr val="000000">
                      <a:alpha val="40000"/>
                    </a:srgbClr>
                  </a:outerShdw>
                </a:effectLst>
                <a:latin typeface="Cambria" pitchFamily="18" charset="0"/>
                <a:ea typeface="Cambria" pitchFamily="18" charset="0"/>
              </a:rPr>
              <a:t>NH-16, Gangapada,</a:t>
            </a:r>
            <a:endParaRPr lang="en-US" sz="3400" b="1" dirty="0">
              <a:ln w="3175" cmpd="sng">
                <a:solidFill>
                  <a:schemeClr val="bg2">
                    <a:lumMod val="10000"/>
                  </a:schemeClr>
                </a:solidFill>
                <a:prstDash val="solid"/>
              </a:ln>
              <a:solidFill>
                <a:srgbClr val="FF0000"/>
              </a:solidFill>
              <a:effectLst>
                <a:glow rad="139700">
                  <a:schemeClr val="tx1">
                    <a:alpha val="40000"/>
                  </a:schemeClr>
                </a:glow>
                <a:outerShdw blurRad="41275" dist="12700" dir="12000000" algn="tl" rotWithShape="0">
                  <a:srgbClr val="000000">
                    <a:alpha val="40000"/>
                  </a:srgbClr>
                </a:outerShdw>
              </a:effectLst>
              <a:latin typeface="Cambria" pitchFamily="18" charset="0"/>
              <a:ea typeface="Cambria" pitchFamily="18" charset="0"/>
            </a:endParaRPr>
          </a:p>
        </p:txBody>
      </p:sp>
      <p:sp>
        <p:nvSpPr>
          <p:cNvPr id="17" name="Rectangle 16"/>
          <p:cNvSpPr/>
          <p:nvPr/>
        </p:nvSpPr>
        <p:spPr>
          <a:xfrm>
            <a:off x="351694" y="-127000"/>
            <a:ext cx="3868615" cy="1186683"/>
          </a:xfrm>
          <a:prstGeom prst="rect">
            <a:avLst/>
          </a:prstGeom>
          <a:noFill/>
        </p:spPr>
        <p:txBody>
          <a:bodyPr wrap="square" lIns="77925" tIns="38963" rIns="77925" bIns="38963">
            <a:spAutoFit/>
          </a:bodyPr>
          <a:lstStyle/>
          <a:p>
            <a:pPr algn="ctr"/>
            <a:r>
              <a:rPr lang="en-US" sz="7200" b="1" dirty="0">
                <a:ln w="6350" cmpd="sng">
                  <a:noFill/>
                  <a:prstDash val="solid"/>
                </a:ln>
                <a:solidFill>
                  <a:srgbClr val="FF0000"/>
                </a:solidFill>
                <a:effectLst>
                  <a:glow rad="139700">
                    <a:schemeClr val="tx1">
                      <a:alpha val="40000"/>
                    </a:schemeClr>
                  </a:glow>
                  <a:outerShdw blurRad="41275" dist="12700" dir="12000000" algn="tl" rotWithShape="0">
                    <a:srgbClr val="000000">
                      <a:alpha val="40000"/>
                    </a:srgbClr>
                  </a:outerShdw>
                </a:effectLst>
                <a:latin typeface="Georgia" pitchFamily="18" charset="0"/>
              </a:rPr>
              <a:t>J</a:t>
            </a:r>
            <a:r>
              <a:rPr lang="en-US" sz="7200" b="1" dirty="0">
                <a:ln w="6350" cmpd="sng">
                  <a:noFill/>
                  <a:prstDash val="solid"/>
                </a:ln>
                <a:solidFill>
                  <a:srgbClr val="FF0000"/>
                </a:solidFill>
                <a:effectLst>
                  <a:glow rad="139700">
                    <a:schemeClr val="tx1">
                      <a:alpha val="40000"/>
                    </a:schemeClr>
                  </a:glow>
                  <a:outerShdw blurRad="41275" dist="12700" dir="12000000" algn="tl" rotWithShape="0">
                    <a:srgbClr val="000000">
                      <a:alpha val="40000"/>
                    </a:srgbClr>
                  </a:outerShdw>
                </a:effectLst>
                <a:latin typeface="Cambria" pitchFamily="18" charset="0"/>
                <a:ea typeface="Cambria" pitchFamily="18" charset="0"/>
              </a:rPr>
              <a:t>.P.S.</a:t>
            </a:r>
          </a:p>
        </p:txBody>
      </p:sp>
      <p:sp>
        <p:nvSpPr>
          <p:cNvPr id="18" name="Rectangle 17"/>
          <p:cNvSpPr/>
          <p:nvPr/>
        </p:nvSpPr>
        <p:spPr>
          <a:xfrm>
            <a:off x="3962401" y="495381"/>
            <a:ext cx="5064369" cy="601907"/>
          </a:xfrm>
          <a:prstGeom prst="rect">
            <a:avLst/>
          </a:prstGeom>
          <a:noFill/>
        </p:spPr>
        <p:txBody>
          <a:bodyPr wrap="square" lIns="77925" tIns="38963" rIns="77925" bIns="38963">
            <a:spAutoFit/>
          </a:bodyPr>
          <a:lstStyle/>
          <a:p>
            <a:pPr algn="ctr"/>
            <a:r>
              <a:rPr lang="en-US" sz="3400" b="1" dirty="0">
                <a:ln w="3175" cmpd="sng">
                  <a:solidFill>
                    <a:schemeClr val="bg2">
                      <a:lumMod val="10000"/>
                    </a:schemeClr>
                  </a:solidFill>
                  <a:prstDash val="solid"/>
                </a:ln>
                <a:solidFill>
                  <a:srgbClr val="FF0000"/>
                </a:solidFill>
                <a:effectLst>
                  <a:glow rad="139700">
                    <a:schemeClr val="tx1">
                      <a:alpha val="40000"/>
                    </a:schemeClr>
                  </a:glow>
                  <a:outerShdw blurRad="41275" dist="12700" dir="12000000" algn="tl" rotWithShape="0">
                    <a:srgbClr val="000000">
                      <a:alpha val="40000"/>
                    </a:srgbClr>
                  </a:outerShdw>
                </a:effectLst>
                <a:latin typeface="Cambria" pitchFamily="18" charset="0"/>
                <a:ea typeface="Cambria" pitchFamily="18" charset="0"/>
              </a:rPr>
              <a:t>Khurda</a:t>
            </a:r>
          </a:p>
        </p:txBody>
      </p:sp>
      <p:sp>
        <p:nvSpPr>
          <p:cNvPr id="22" name="Rectangle 21"/>
          <p:cNvSpPr/>
          <p:nvPr/>
        </p:nvSpPr>
        <p:spPr>
          <a:xfrm>
            <a:off x="3081458" y="1170826"/>
            <a:ext cx="3165231" cy="571119"/>
          </a:xfrm>
          <a:prstGeom prst="rect">
            <a:avLst/>
          </a:prstGeom>
          <a:noFill/>
        </p:spPr>
        <p:txBody>
          <a:bodyPr wrap="square" lIns="77916" tIns="38958" rIns="77916" bIns="38958">
            <a:spAutoFit/>
          </a:bodyPr>
          <a:lstStyle/>
          <a:p>
            <a:pPr algn="ct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Bell MT" pitchFamily="18" charset="0"/>
              </a:rPr>
              <a:t>2025 - 26</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ell MT" pitchFamily="18" charset="0"/>
            </a:endParaRPr>
          </a:p>
        </p:txBody>
      </p:sp>
      <p:sp>
        <p:nvSpPr>
          <p:cNvPr id="23" name="Rectangle 22"/>
          <p:cNvSpPr/>
          <p:nvPr/>
        </p:nvSpPr>
        <p:spPr>
          <a:xfrm>
            <a:off x="0" y="2333422"/>
            <a:ext cx="9144000" cy="923330"/>
          </a:xfrm>
          <a:prstGeom prst="rect">
            <a:avLst/>
          </a:prstGeom>
          <a:noFill/>
        </p:spPr>
        <p:txBody>
          <a:bodyPr wrap="square" lIns="91440" tIns="45720" rIns="91440" bIns="45720">
            <a:spAutoFit/>
          </a:bodyPr>
          <a:lstStyle/>
          <a:p>
            <a:pPr algn="ctr"/>
            <a:r>
              <a:rPr lang="hi-IN"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Laila SemiBold" pitchFamily="2" charset="0"/>
                <a:cs typeface="Laila SemiBold" pitchFamily="2" charset="0"/>
              </a:rPr>
              <a:t>सूचना लेखन</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Laila SemiBold" pitchFamily="2" charset="0"/>
              <a:cs typeface="Laila SemiBold" pitchFamily="2" charset="0"/>
            </a:endParaRPr>
          </a:p>
        </p:txBody>
      </p:sp>
    </p:spTree>
    <p:extLst>
      <p:ext uri="{BB962C8B-B14F-4D97-AF65-F5344CB8AC3E}">
        <p14:creationId xmlns:p14="http://schemas.microsoft.com/office/powerpoint/2010/main" val="172349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Effect transition="in" filter="fade">
                                      <p:cBhvr>
                                        <p:cTn id="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Crypto: investing &amp; trading</a:t>
            </a:r>
            <a:endParaRPr lang="en-US" dirty="0"/>
          </a:p>
        </p:txBody>
      </p:sp>
      <p:sp>
        <p:nvSpPr>
          <p:cNvPr id="3" name="Slide Number Placeholder 2"/>
          <p:cNvSpPr>
            <a:spLocks noGrp="1"/>
          </p:cNvSpPr>
          <p:nvPr>
            <p:ph type="sldNum" sz="quarter" idx="12"/>
          </p:nvPr>
        </p:nvSpPr>
        <p:spPr/>
        <p:txBody>
          <a:bodyPr/>
          <a:lstStyle/>
          <a:p>
            <a:fld id="{294A09A9-5501-47C1-A89A-A340965A2BE2}" type="slidenum">
              <a:rPr lang="en-US" smtClean="0"/>
              <a:pPr/>
              <a:t>10</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0" y="0"/>
            <a:ext cx="95250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403600" y="482600"/>
            <a:ext cx="2387600" cy="10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66961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94A09A9-5501-47C1-A89A-A340965A2BE2}" type="slidenum">
              <a:rPr lang="en-US" smtClean="0"/>
              <a:pPr/>
              <a:t>11</a:t>
            </a:fld>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6310"/>
          <a:stretch/>
        </p:blipFill>
        <p:spPr bwMode="auto">
          <a:xfrm>
            <a:off x="101599" y="0"/>
            <a:ext cx="9042401" cy="3599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43276" y="3852653"/>
            <a:ext cx="7709836" cy="1631216"/>
          </a:xfrm>
          <a:prstGeom prst="rect">
            <a:avLst/>
          </a:prstGeom>
          <a:noFill/>
        </p:spPr>
        <p:txBody>
          <a:bodyPr wrap="square" rtlCol="0">
            <a:spAutoFit/>
          </a:bodyPr>
          <a:lstStyle/>
          <a:p>
            <a:r>
              <a:rPr lang="hi-IN" sz="2000" dirty="0" smtClean="0">
                <a:solidFill>
                  <a:srgbClr val="FFFF00"/>
                </a:solidFill>
              </a:rPr>
              <a:t>संस्था – केन्द्र्यीय विद्यालय, खोरधा</a:t>
            </a:r>
            <a:br>
              <a:rPr lang="hi-IN" sz="2000" dirty="0" smtClean="0">
                <a:solidFill>
                  <a:srgbClr val="FFFF00"/>
                </a:solidFill>
              </a:rPr>
            </a:br>
            <a:r>
              <a:rPr lang="hi-IN" sz="2000" dirty="0" smtClean="0">
                <a:solidFill>
                  <a:srgbClr val="FFFF00"/>
                </a:solidFill>
              </a:rPr>
              <a:t>प्रधानाचार्य- रामबाबू शर्मा</a:t>
            </a:r>
            <a:br>
              <a:rPr lang="hi-IN" sz="2000" dirty="0" smtClean="0">
                <a:solidFill>
                  <a:srgbClr val="FFFF00"/>
                </a:solidFill>
              </a:rPr>
            </a:br>
            <a:r>
              <a:rPr lang="hi-IN" sz="2000" dirty="0" smtClean="0">
                <a:solidFill>
                  <a:srgbClr val="FFFF00"/>
                </a:solidFill>
              </a:rPr>
              <a:t>विशिष्ट – (कक्षा 6 विध्यार्थोयों के लिए)</a:t>
            </a:r>
            <a:br>
              <a:rPr lang="hi-IN" sz="2000" dirty="0" smtClean="0">
                <a:solidFill>
                  <a:srgbClr val="FFFF00"/>
                </a:solidFill>
              </a:rPr>
            </a:br>
            <a:r>
              <a:rPr lang="hi-IN" sz="2000" dirty="0" smtClean="0">
                <a:solidFill>
                  <a:srgbClr val="FFFF00"/>
                </a:solidFill>
              </a:rPr>
              <a:t>अंतिम तिथि- </a:t>
            </a:r>
            <a:r>
              <a:rPr lang="en-IN" sz="2000" dirty="0" smtClean="0">
                <a:solidFill>
                  <a:srgbClr val="FFFF00"/>
                </a:solidFill>
              </a:rPr>
              <a:t>xx/xx/</a:t>
            </a:r>
            <a:r>
              <a:rPr lang="en-IN" sz="2000" dirty="0" err="1" smtClean="0">
                <a:solidFill>
                  <a:srgbClr val="FFFF00"/>
                </a:solidFill>
              </a:rPr>
              <a:t>xxxx</a:t>
            </a:r>
            <a:endParaRPr lang="hi-IN" sz="2000" dirty="0" smtClean="0">
              <a:solidFill>
                <a:srgbClr val="FFFF00"/>
              </a:solidFill>
            </a:endParaRPr>
          </a:p>
          <a:p>
            <a:endParaRPr lang="en-US" sz="2000" dirty="0">
              <a:solidFill>
                <a:srgbClr val="FFFF00"/>
              </a:solidFill>
            </a:endParaRPr>
          </a:p>
        </p:txBody>
      </p:sp>
    </p:spTree>
    <p:extLst>
      <p:ext uri="{BB962C8B-B14F-4D97-AF65-F5344CB8AC3E}">
        <p14:creationId xmlns:p14="http://schemas.microsoft.com/office/powerpoint/2010/main" val="3975736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94A09A9-5501-47C1-A89A-A340965A2BE2}" type="slidenum">
              <a:rPr lang="en-US" smtClean="0"/>
              <a:pPr/>
              <a:t>12</a:t>
            </a:fld>
            <a:endParaRPr 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02" t="54182" r="3961"/>
          <a:stretch/>
        </p:blipFill>
        <p:spPr bwMode="auto">
          <a:xfrm>
            <a:off x="129257" y="59263"/>
            <a:ext cx="8972408" cy="328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581010" y="907726"/>
            <a:ext cx="2195895" cy="7008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002391" y="735304"/>
            <a:ext cx="3191501" cy="4660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7903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49758" y="5194262"/>
            <a:ext cx="1748790" cy="228600"/>
          </a:xfrm>
        </p:spPr>
        <p:txBody>
          <a:bodyPr/>
          <a:lstStyle/>
          <a:p>
            <a:r>
              <a:rPr lang="en-US" dirty="0" smtClean="0"/>
              <a:t>Crypto: investing &amp; trading</a:t>
            </a:r>
            <a:endParaRPr lang="en-US" dirty="0"/>
          </a:p>
        </p:txBody>
      </p:sp>
      <p:sp>
        <p:nvSpPr>
          <p:cNvPr id="3" name="Slide Number Placeholder 2"/>
          <p:cNvSpPr>
            <a:spLocks noGrp="1"/>
          </p:cNvSpPr>
          <p:nvPr>
            <p:ph type="sldNum" sz="quarter" idx="12"/>
          </p:nvPr>
        </p:nvSpPr>
        <p:spPr/>
        <p:txBody>
          <a:bodyPr/>
          <a:lstStyle/>
          <a:p>
            <a:fld id="{294A09A9-5501-47C1-A89A-A340965A2BE2}" type="slidenum">
              <a:rPr lang="en-US" smtClean="0"/>
              <a:pPr/>
              <a:t>2</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0"/>
            <a:ext cx="3837079"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640930" y="218466"/>
            <a:ext cx="1710725" cy="923330"/>
          </a:xfrm>
          <a:prstGeom prst="rect">
            <a:avLst/>
          </a:prstGeom>
          <a:noFill/>
        </p:spPr>
        <p:txBody>
          <a:bodyPr wrap="none" lIns="91440" tIns="45720" rIns="91440" bIns="45720">
            <a:spAutoFit/>
          </a:bodyPr>
          <a:lstStyle/>
          <a:p>
            <a:pPr algn="ctr"/>
            <a:r>
              <a:rPr lang="hi-IN" sz="5400" b="1" dirty="0" smtClean="0">
                <a:ln w="900" cmpd="sng">
                  <a:solidFill>
                    <a:schemeClr val="accent1">
                      <a:satMod val="190000"/>
                      <a:alpha val="55000"/>
                    </a:schemeClr>
                  </a:solidFill>
                  <a:prstDash val="solid"/>
                </a:ln>
                <a:solidFill>
                  <a:schemeClr val="accent1">
                    <a:satMod val="200000"/>
                    <a:tint val="3000"/>
                  </a:schemeClr>
                </a:solidFill>
                <a:effectLst>
                  <a:outerShdw blurRad="38100" dist="38100" dir="2700000" algn="tl">
                    <a:srgbClr val="000000">
                      <a:alpha val="43137"/>
                    </a:srgbClr>
                  </a:outerShdw>
                </a:effectLst>
                <a:latin typeface="Karma" pitchFamily="2" charset="0"/>
                <a:cs typeface="Karma" pitchFamily="2" charset="0"/>
              </a:rPr>
              <a:t>सूचना</a:t>
            </a:r>
            <a:endParaRPr lang="en-US" sz="5400" b="1" dirty="0">
              <a:ln w="900" cmpd="sng">
                <a:solidFill>
                  <a:schemeClr val="accent1">
                    <a:satMod val="190000"/>
                    <a:alpha val="55000"/>
                  </a:schemeClr>
                </a:solidFill>
                <a:prstDash val="solid"/>
              </a:ln>
              <a:solidFill>
                <a:schemeClr val="accent1">
                  <a:satMod val="200000"/>
                  <a:tint val="3000"/>
                </a:schemeClr>
              </a:solidFill>
              <a:effectLst>
                <a:outerShdw blurRad="38100" dist="38100" dir="2700000" algn="tl">
                  <a:srgbClr val="000000">
                    <a:alpha val="43137"/>
                  </a:srgbClr>
                </a:outerShdw>
              </a:effectLst>
              <a:latin typeface="Karma" pitchFamily="2" charset="0"/>
              <a:cs typeface="Karma" pitchFamily="2" charset="0"/>
            </a:endParaRPr>
          </a:p>
        </p:txBody>
      </p:sp>
      <p:cxnSp>
        <p:nvCxnSpPr>
          <p:cNvPr id="6" name="Straight Connector 5"/>
          <p:cNvCxnSpPr/>
          <p:nvPr/>
        </p:nvCxnSpPr>
        <p:spPr>
          <a:xfrm>
            <a:off x="3674533" y="1225572"/>
            <a:ext cx="54610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794746" y="1531520"/>
            <a:ext cx="5298453" cy="3139321"/>
          </a:xfrm>
          <a:prstGeom prst="rect">
            <a:avLst/>
          </a:prstGeom>
          <a:noFill/>
        </p:spPr>
        <p:txBody>
          <a:bodyPr wrap="square" rtlCol="0">
            <a:spAutoFit/>
          </a:bodyPr>
          <a:lstStyle/>
          <a:p>
            <a:r>
              <a:rPr lang="hi-IN" sz="1800" b="1" dirty="0">
                <a:solidFill>
                  <a:srgbClr val="FFFF00"/>
                </a:solidFill>
                <a:latin typeface="Karma" pitchFamily="2" charset="0"/>
                <a:cs typeface="Karma" pitchFamily="2" charset="0"/>
              </a:rPr>
              <a:t>सूचना मतलब जानकारी अर्थात लिखित रूप में जिस माध्यम से कम से कम शब्दों में महत्वपूर्ण जानकारियों को जनता तक पहुँचाया जाता है, उसे सूचना कहते हैं। </a:t>
            </a:r>
            <a:r>
              <a:rPr lang="hi-IN" sz="1800" b="1" dirty="0">
                <a:solidFill>
                  <a:srgbClr val="00B0F0"/>
                </a:solidFill>
                <a:latin typeface="Karma" pitchFamily="2" charset="0"/>
                <a:cs typeface="Karma" pitchFamily="2" charset="0"/>
              </a:rPr>
              <a:t>सूचना की भाषा शैली औपचारिक होती है । सूचना को अंग्रेजी में '</a:t>
            </a:r>
            <a:r>
              <a:rPr lang="en-US" sz="1800" b="1" dirty="0">
                <a:solidFill>
                  <a:srgbClr val="00B0F0"/>
                </a:solidFill>
                <a:latin typeface="Karma" pitchFamily="2" charset="0"/>
                <a:cs typeface="Karma" pitchFamily="2" charset="0"/>
              </a:rPr>
              <a:t>Notice' </a:t>
            </a:r>
            <a:r>
              <a:rPr lang="hi-IN" sz="1800" b="1" dirty="0">
                <a:solidFill>
                  <a:srgbClr val="00B0F0"/>
                </a:solidFill>
                <a:latin typeface="Karma" pitchFamily="2" charset="0"/>
                <a:cs typeface="Karma" pitchFamily="2" charset="0"/>
              </a:rPr>
              <a:t>कहते हैं। सूचनाएँ व्यक्तिगत रूप में भी दी जा सकती हैं। यह प्रायः लोगों के लिए समाचार पत्रों में प्रकाशित कराया जाता है। ये कभी कभी दीवारों पर पोस्टर्स के रूप में तथा सूचनापट्टों पर ऐसे सार्वजानिक स्थलों पर लगा दी जाती है, जिससे इनको आम आदमी आसानी से पढ़ सकें ।</a:t>
            </a:r>
          </a:p>
          <a:p>
            <a:r>
              <a:rPr lang="hi-IN" sz="1800" b="1" dirty="0">
                <a:solidFill>
                  <a:srgbClr val="FFFF00"/>
                </a:solidFill>
                <a:latin typeface="Karma" pitchFamily="2" charset="0"/>
                <a:cs typeface="Karma" pitchFamily="2" charset="0"/>
              </a:rPr>
              <a:t>	इस तरह सूचना लेखन वह गतिविधि है, जिसके माध्यम से कोई विशिष्ट जानकारी जनसामान्य तक </a:t>
            </a:r>
            <a:r>
              <a:rPr lang="hi-IN" sz="1800" b="1" dirty="0" smtClean="0">
                <a:solidFill>
                  <a:srgbClr val="FFFF00"/>
                </a:solidFill>
                <a:latin typeface="Karma" pitchFamily="2" charset="0"/>
                <a:cs typeface="Karma" pitchFamily="2" charset="0"/>
              </a:rPr>
              <a:t>पहुँचाई </a:t>
            </a:r>
            <a:r>
              <a:rPr lang="hi-IN" sz="1800" b="1" dirty="0">
                <a:solidFill>
                  <a:srgbClr val="FFFF00"/>
                </a:solidFill>
                <a:latin typeface="Karma" pitchFamily="2" charset="0"/>
                <a:cs typeface="Karma" pitchFamily="2" charset="0"/>
              </a:rPr>
              <a:t>जाती है ।</a:t>
            </a:r>
            <a:endParaRPr lang="en-US" sz="1800" b="1" dirty="0">
              <a:solidFill>
                <a:srgbClr val="FFFF00"/>
              </a:solidFill>
              <a:latin typeface="Karma" pitchFamily="2" charset="0"/>
              <a:cs typeface="Karma" pitchFamily="2" charset="0"/>
            </a:endParaRPr>
          </a:p>
        </p:txBody>
      </p:sp>
    </p:spTree>
    <p:extLst>
      <p:ext uri="{BB962C8B-B14F-4D97-AF65-F5344CB8AC3E}">
        <p14:creationId xmlns:p14="http://schemas.microsoft.com/office/powerpoint/2010/main" val="19921501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1"/>
          </p:nvPr>
        </p:nvSpPr>
        <p:spPr>
          <a:xfrm>
            <a:off x="7029450" y="2046794"/>
            <a:ext cx="1570482" cy="1366510"/>
          </a:xfrm>
        </p:spPr>
        <p:txBody>
          <a:bodyPr/>
          <a:lstStyle/>
          <a:p>
            <a:r>
              <a:rPr lang="en-US" dirty="0" smtClean="0"/>
              <a:t> </a:t>
            </a:r>
            <a:endParaRPr lang="en-US" dirty="0"/>
          </a:p>
        </p:txBody>
      </p:sp>
      <p:sp>
        <p:nvSpPr>
          <p:cNvPr id="3" name="Title 2"/>
          <p:cNvSpPr>
            <a:spLocks noGrp="1"/>
          </p:cNvSpPr>
          <p:nvPr>
            <p:ph type="title"/>
          </p:nvPr>
        </p:nvSpPr>
        <p:spPr>
          <a:xfrm>
            <a:off x="1241298" y="228318"/>
            <a:ext cx="6659118" cy="1082668"/>
          </a:xfrm>
        </p:spPr>
        <p:txBody>
          <a:bodyPr/>
          <a:lstStyle/>
          <a:p>
            <a:r>
              <a:rPr lang="hi-IN"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सूचना लेखन में निम्नलिखित बातों का ध्यान रखना चाहिए-</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Text Placeholder 3"/>
          <p:cNvSpPr>
            <a:spLocks noGrp="1"/>
          </p:cNvSpPr>
          <p:nvPr>
            <p:ph type="body" sz="quarter" idx="12"/>
          </p:nvPr>
        </p:nvSpPr>
        <p:spPr>
          <a:xfrm>
            <a:off x="545505" y="1414333"/>
            <a:ext cx="1573618" cy="585642"/>
          </a:xfrm>
        </p:spPr>
        <p:txBody>
          <a:bodyPr/>
          <a:lstStyle/>
          <a:p>
            <a:r>
              <a:rPr lang="en-US" dirty="0" smtClean="0"/>
              <a:t>1</a:t>
            </a:r>
            <a:endParaRPr lang="en-US" dirty="0"/>
          </a:p>
        </p:txBody>
      </p:sp>
      <p:sp>
        <p:nvSpPr>
          <p:cNvPr id="5" name="Text Placeholder 4"/>
          <p:cNvSpPr>
            <a:spLocks noGrp="1"/>
          </p:cNvSpPr>
          <p:nvPr>
            <p:ph type="body" sz="quarter" idx="13"/>
          </p:nvPr>
        </p:nvSpPr>
        <p:spPr>
          <a:xfrm>
            <a:off x="548640" y="2046794"/>
            <a:ext cx="1570482" cy="1355094"/>
          </a:xfrm>
        </p:spPr>
        <p:txBody>
          <a:bodyPr/>
          <a:lstStyle/>
          <a:p>
            <a:r>
              <a:rPr lang="en-US" sz="1600" dirty="0" smtClean="0"/>
              <a:t> </a:t>
            </a:r>
            <a:endParaRPr lang="en-US" sz="1600" dirty="0"/>
          </a:p>
        </p:txBody>
      </p:sp>
      <p:sp>
        <p:nvSpPr>
          <p:cNvPr id="6" name="Text Placeholder 5"/>
          <p:cNvSpPr>
            <a:spLocks noGrp="1"/>
          </p:cNvSpPr>
          <p:nvPr>
            <p:ph type="body" sz="quarter" idx="14"/>
          </p:nvPr>
        </p:nvSpPr>
        <p:spPr>
          <a:xfrm>
            <a:off x="2163699" y="1414333"/>
            <a:ext cx="1577340" cy="586740"/>
          </a:xfrm>
        </p:spPr>
        <p:txBody>
          <a:bodyPr/>
          <a:lstStyle/>
          <a:p>
            <a:r>
              <a:rPr lang="en-US" dirty="0" smtClean="0"/>
              <a:t>2</a:t>
            </a:r>
            <a:endParaRPr lang="en-US" dirty="0"/>
          </a:p>
        </p:txBody>
      </p:sp>
      <p:sp>
        <p:nvSpPr>
          <p:cNvPr id="7" name="Text Placeholder 6"/>
          <p:cNvSpPr>
            <a:spLocks noGrp="1"/>
          </p:cNvSpPr>
          <p:nvPr>
            <p:ph type="body" sz="quarter" idx="15"/>
          </p:nvPr>
        </p:nvSpPr>
        <p:spPr>
          <a:xfrm>
            <a:off x="2168843" y="2046794"/>
            <a:ext cx="1581224" cy="1355094"/>
          </a:xfrm>
        </p:spPr>
        <p:txBody>
          <a:bodyPr/>
          <a:lstStyle/>
          <a:p>
            <a:r>
              <a:rPr lang="en-US" dirty="0" smtClean="0"/>
              <a:t> </a:t>
            </a:r>
            <a:endParaRPr lang="en-US" dirty="0"/>
          </a:p>
        </p:txBody>
      </p:sp>
      <p:sp>
        <p:nvSpPr>
          <p:cNvPr id="8" name="Text Placeholder 7"/>
          <p:cNvSpPr>
            <a:spLocks noGrp="1"/>
          </p:cNvSpPr>
          <p:nvPr>
            <p:ph type="body" sz="quarter" idx="16"/>
          </p:nvPr>
        </p:nvSpPr>
        <p:spPr>
          <a:xfrm>
            <a:off x="3785616" y="1414333"/>
            <a:ext cx="1577340" cy="586740"/>
          </a:xfrm>
        </p:spPr>
        <p:txBody>
          <a:bodyPr/>
          <a:lstStyle/>
          <a:p>
            <a:r>
              <a:rPr lang="en-US" dirty="0" smtClean="0"/>
              <a:t>3</a:t>
            </a:r>
            <a:endParaRPr lang="en-US" dirty="0"/>
          </a:p>
        </p:txBody>
      </p:sp>
      <p:sp>
        <p:nvSpPr>
          <p:cNvPr id="9" name="Text Placeholder 8"/>
          <p:cNvSpPr>
            <a:spLocks noGrp="1"/>
          </p:cNvSpPr>
          <p:nvPr>
            <p:ph type="body" sz="quarter" idx="17"/>
          </p:nvPr>
        </p:nvSpPr>
        <p:spPr>
          <a:xfrm>
            <a:off x="3789045" y="2046794"/>
            <a:ext cx="1570482" cy="1366510"/>
          </a:xfrm>
        </p:spPr>
        <p:txBody>
          <a:bodyPr/>
          <a:lstStyle/>
          <a:p>
            <a:r>
              <a:rPr lang="en-US" dirty="0" smtClean="0"/>
              <a:t> </a:t>
            </a:r>
            <a:endParaRPr lang="en-US" dirty="0"/>
          </a:p>
        </p:txBody>
      </p:sp>
      <p:sp>
        <p:nvSpPr>
          <p:cNvPr id="10" name="Text Placeholder 9"/>
          <p:cNvSpPr>
            <a:spLocks noGrp="1"/>
          </p:cNvSpPr>
          <p:nvPr>
            <p:ph type="body" sz="quarter" idx="18"/>
          </p:nvPr>
        </p:nvSpPr>
        <p:spPr>
          <a:xfrm>
            <a:off x="5407533" y="1414333"/>
            <a:ext cx="1577340" cy="586740"/>
          </a:xfrm>
        </p:spPr>
        <p:txBody>
          <a:bodyPr/>
          <a:lstStyle/>
          <a:p>
            <a:r>
              <a:rPr lang="en-US" dirty="0" smtClean="0"/>
              <a:t>4</a:t>
            </a:r>
            <a:endParaRPr lang="en-US" dirty="0"/>
          </a:p>
        </p:txBody>
      </p:sp>
      <p:sp>
        <p:nvSpPr>
          <p:cNvPr id="11" name="Text Placeholder 10"/>
          <p:cNvSpPr>
            <a:spLocks noGrp="1"/>
          </p:cNvSpPr>
          <p:nvPr>
            <p:ph type="body" sz="quarter" idx="19"/>
          </p:nvPr>
        </p:nvSpPr>
        <p:spPr>
          <a:xfrm>
            <a:off x="5409248" y="2046794"/>
            <a:ext cx="1570482" cy="1377926"/>
          </a:xfrm>
        </p:spPr>
        <p:txBody>
          <a:bodyPr/>
          <a:lstStyle/>
          <a:p>
            <a:r>
              <a:rPr lang="en-US" dirty="0" smtClean="0"/>
              <a:t> </a:t>
            </a:r>
            <a:endParaRPr lang="en-US" dirty="0"/>
          </a:p>
        </p:txBody>
      </p:sp>
      <p:sp>
        <p:nvSpPr>
          <p:cNvPr id="12" name="Text Placeholder 11"/>
          <p:cNvSpPr>
            <a:spLocks noGrp="1"/>
          </p:cNvSpPr>
          <p:nvPr>
            <p:ph type="body" sz="quarter" idx="20"/>
          </p:nvPr>
        </p:nvSpPr>
        <p:spPr>
          <a:xfrm>
            <a:off x="7029450" y="1414335"/>
            <a:ext cx="1573618" cy="585641"/>
          </a:xfrm>
        </p:spPr>
        <p:txBody>
          <a:bodyPr/>
          <a:lstStyle/>
          <a:p>
            <a:r>
              <a:rPr lang="en-US" dirty="0" smtClean="0"/>
              <a:t>5</a:t>
            </a:r>
            <a:endParaRPr lang="en-US" dirty="0"/>
          </a:p>
        </p:txBody>
      </p:sp>
      <p:sp>
        <p:nvSpPr>
          <p:cNvPr id="13" name="TextBox 12"/>
          <p:cNvSpPr txBox="1"/>
          <p:nvPr/>
        </p:nvSpPr>
        <p:spPr>
          <a:xfrm>
            <a:off x="575354" y="2157582"/>
            <a:ext cx="1520575" cy="1077218"/>
          </a:xfrm>
          <a:prstGeom prst="rect">
            <a:avLst/>
          </a:prstGeom>
          <a:noFill/>
        </p:spPr>
        <p:txBody>
          <a:bodyPr wrap="square" rtlCol="0">
            <a:spAutoFit/>
          </a:bodyPr>
          <a:lstStyle/>
          <a:p>
            <a:r>
              <a:rPr lang="hi-IN" sz="1600" dirty="0" smtClean="0">
                <a:solidFill>
                  <a:schemeClr val="bg1"/>
                </a:solidFill>
              </a:rPr>
              <a:t>सूचना लेखन में मुख्य विषय से भटकना नहीं चाहिए।</a:t>
            </a:r>
          </a:p>
        </p:txBody>
      </p:sp>
      <p:sp>
        <p:nvSpPr>
          <p:cNvPr id="14" name="TextBox 13"/>
          <p:cNvSpPr txBox="1"/>
          <p:nvPr/>
        </p:nvSpPr>
        <p:spPr>
          <a:xfrm>
            <a:off x="2207233" y="2155681"/>
            <a:ext cx="1520575" cy="1077218"/>
          </a:xfrm>
          <a:prstGeom prst="rect">
            <a:avLst/>
          </a:prstGeom>
          <a:noFill/>
        </p:spPr>
        <p:txBody>
          <a:bodyPr wrap="square" rtlCol="0">
            <a:spAutoFit/>
          </a:bodyPr>
          <a:lstStyle/>
          <a:p>
            <a:r>
              <a:rPr lang="hi-IN" sz="1600" dirty="0" smtClean="0">
                <a:solidFill>
                  <a:schemeClr val="bg1"/>
                </a:solidFill>
              </a:rPr>
              <a:t>व्यर्थ के विस्तार से बचने का प्रयास करना चाहिए।</a:t>
            </a:r>
            <a:endParaRPr lang="en-US" sz="1600" dirty="0" smtClean="0">
              <a:solidFill>
                <a:schemeClr val="bg1"/>
              </a:solidFill>
            </a:endParaRPr>
          </a:p>
        </p:txBody>
      </p:sp>
      <p:sp>
        <p:nvSpPr>
          <p:cNvPr id="15" name="TextBox 14"/>
          <p:cNvSpPr txBox="1"/>
          <p:nvPr/>
        </p:nvSpPr>
        <p:spPr>
          <a:xfrm>
            <a:off x="3839113" y="2153780"/>
            <a:ext cx="1520575" cy="1077218"/>
          </a:xfrm>
          <a:prstGeom prst="rect">
            <a:avLst/>
          </a:prstGeom>
          <a:noFill/>
        </p:spPr>
        <p:txBody>
          <a:bodyPr wrap="square" rtlCol="0">
            <a:spAutoFit/>
          </a:bodyPr>
          <a:lstStyle/>
          <a:p>
            <a:r>
              <a:rPr lang="hi-IN" sz="1600" dirty="0" smtClean="0">
                <a:solidFill>
                  <a:schemeClr val="bg1"/>
                </a:solidFill>
              </a:rPr>
              <a:t>वाक्यों के बीच निकटता और संबद्धता होनी चाहिए।</a:t>
            </a:r>
          </a:p>
        </p:txBody>
      </p:sp>
      <p:sp>
        <p:nvSpPr>
          <p:cNvPr id="16" name="TextBox 15"/>
          <p:cNvSpPr txBox="1"/>
          <p:nvPr/>
        </p:nvSpPr>
        <p:spPr>
          <a:xfrm>
            <a:off x="5440170" y="2151878"/>
            <a:ext cx="1520575" cy="830997"/>
          </a:xfrm>
          <a:prstGeom prst="rect">
            <a:avLst/>
          </a:prstGeom>
          <a:noFill/>
        </p:spPr>
        <p:txBody>
          <a:bodyPr wrap="square" rtlCol="0">
            <a:spAutoFit/>
          </a:bodyPr>
          <a:lstStyle/>
          <a:p>
            <a:r>
              <a:rPr lang="hi-IN" sz="1600" dirty="0" smtClean="0">
                <a:solidFill>
                  <a:schemeClr val="bg1"/>
                </a:solidFill>
              </a:rPr>
              <a:t>भाषा प्रभावपूर्ण और प्रवाहमयी होनी चाहिए।</a:t>
            </a:r>
            <a:endParaRPr lang="hi-IN" sz="1600" dirty="0">
              <a:solidFill>
                <a:schemeClr val="bg1"/>
              </a:solidFill>
            </a:endParaRPr>
          </a:p>
        </p:txBody>
      </p:sp>
      <p:sp>
        <p:nvSpPr>
          <p:cNvPr id="17" name="TextBox 16"/>
          <p:cNvSpPr txBox="1"/>
          <p:nvPr/>
        </p:nvSpPr>
        <p:spPr>
          <a:xfrm>
            <a:off x="7048073" y="2157584"/>
            <a:ext cx="1613042" cy="830997"/>
          </a:xfrm>
          <a:prstGeom prst="rect">
            <a:avLst/>
          </a:prstGeom>
          <a:noFill/>
        </p:spPr>
        <p:txBody>
          <a:bodyPr wrap="square" rtlCol="0">
            <a:spAutoFit/>
          </a:bodyPr>
          <a:lstStyle/>
          <a:p>
            <a:r>
              <a:rPr lang="hi-IN" sz="1600" dirty="0" smtClean="0">
                <a:solidFill>
                  <a:schemeClr val="bg1"/>
                </a:solidFill>
              </a:rPr>
              <a:t>छोटे-छोटे वाक्यों का प्रयोग करना अच्छा रहता है।</a:t>
            </a:r>
          </a:p>
        </p:txBody>
      </p:sp>
      <p:sp>
        <p:nvSpPr>
          <p:cNvPr id="50" name="Text Placeholder 1"/>
          <p:cNvSpPr txBox="1">
            <a:spLocks/>
          </p:cNvSpPr>
          <p:nvPr/>
        </p:nvSpPr>
        <p:spPr>
          <a:xfrm>
            <a:off x="6390527" y="4191048"/>
            <a:ext cx="2197419" cy="1366510"/>
          </a:xfrm>
          <a:custGeom>
            <a:avLst/>
            <a:gdLst>
              <a:gd name="connsiteX0" fmla="*/ 0 w 2093976"/>
              <a:gd name="connsiteY0" fmla="*/ 0 h 1856232"/>
              <a:gd name="connsiteX1" fmla="*/ 2093976 w 2093976"/>
              <a:gd name="connsiteY1" fmla="*/ 0 h 1856232"/>
              <a:gd name="connsiteX2" fmla="*/ 2093976 w 2093976"/>
              <a:gd name="connsiteY2" fmla="*/ 1695761 h 1856232"/>
              <a:gd name="connsiteX3" fmla="*/ 1933505 w 2093976"/>
              <a:gd name="connsiteY3" fmla="*/ 1856232 h 1856232"/>
              <a:gd name="connsiteX4" fmla="*/ 0 w 2093976"/>
              <a:gd name="connsiteY4" fmla="*/ 1856232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695761"/>
                </a:lnTo>
                <a:cubicBezTo>
                  <a:pt x="2093976" y="1784387"/>
                  <a:pt x="2022131" y="1856232"/>
                  <a:pt x="1933505" y="1856232"/>
                </a:cubicBezTo>
                <a:lnTo>
                  <a:pt x="0" y="1856232"/>
                </a:lnTo>
                <a:close/>
              </a:path>
            </a:pathLst>
          </a:custGeom>
          <a:ln w="12700">
            <a:solidFill>
              <a:schemeClr val="bg1"/>
            </a:solidFill>
          </a:ln>
        </p:spPr>
        <p:txBody>
          <a:bodyPr vert="horz" wrap="square" lIns="192024" tIns="150876" rIns="205740" bIns="34290" rtlCol="0" anchor="t">
            <a:noAutofit/>
          </a:bodyPr>
          <a:lstStyle/>
          <a:p>
            <a:pPr marL="0" marR="0" lvl="0" indent="0" algn="l"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kumimoji="0" lang="en-US" sz="1100" b="0" i="0" u="none" strike="noStrike" kern="1200" cap="none" spc="0" normalizeH="0" baseline="0" noProof="0" smtClean="0">
                <a:ln>
                  <a:noFill/>
                </a:ln>
                <a:solidFill>
                  <a:schemeClr val="bg1"/>
                </a:solidFill>
                <a:effectLst/>
                <a:uLnTx/>
                <a:uFillTx/>
                <a:latin typeface="+mn-lt"/>
                <a:ea typeface="+mn-ea"/>
                <a:cs typeface="Segoe UI" panose="020B0502040204020203" pitchFamily="34" charset="0"/>
              </a:rPr>
              <a:t> </a:t>
            </a:r>
            <a:endParaRPr kumimoji="0" lang="en-US" sz="1100" b="0" i="0" u="none" strike="noStrike" kern="1200" cap="none" spc="0" normalizeH="0" baseline="0" noProof="0" dirty="0">
              <a:ln>
                <a:noFill/>
              </a:ln>
              <a:solidFill>
                <a:schemeClr val="bg1"/>
              </a:solidFill>
              <a:effectLst/>
              <a:uLnTx/>
              <a:uFillTx/>
              <a:latin typeface="+mn-lt"/>
              <a:ea typeface="+mn-ea"/>
              <a:cs typeface="Segoe UI" panose="020B0502040204020203" pitchFamily="34" charset="0"/>
            </a:endParaRPr>
          </a:p>
        </p:txBody>
      </p:sp>
      <p:sp>
        <p:nvSpPr>
          <p:cNvPr id="51" name="Text Placeholder 3"/>
          <p:cNvSpPr txBox="1">
            <a:spLocks/>
          </p:cNvSpPr>
          <p:nvPr/>
        </p:nvSpPr>
        <p:spPr>
          <a:xfrm>
            <a:off x="533518" y="3558588"/>
            <a:ext cx="2209682" cy="585642"/>
          </a:xfrm>
          <a:custGeom>
            <a:avLst/>
            <a:gdLst>
              <a:gd name="connsiteX0" fmla="*/ 169182 w 2098157"/>
              <a:gd name="connsiteY0" fmla="*/ 0 h 702770"/>
              <a:gd name="connsiteX1" fmla="*/ 2098157 w 2098157"/>
              <a:gd name="connsiteY1" fmla="*/ 0 h 702770"/>
              <a:gd name="connsiteX2" fmla="*/ 2098157 w 2098157"/>
              <a:gd name="connsiteY2" fmla="*/ 702770 h 702770"/>
              <a:gd name="connsiteX3" fmla="*/ 2097025 w 2098157"/>
              <a:gd name="connsiteY3" fmla="*/ 702770 h 702770"/>
              <a:gd name="connsiteX4" fmla="*/ 503974 w 2098157"/>
              <a:gd name="connsiteY4" fmla="*/ 702770 h 702770"/>
              <a:gd name="connsiteX5" fmla="*/ 0 w 2098157"/>
              <a:gd name="connsiteY5" fmla="*/ 702770 h 702770"/>
              <a:gd name="connsiteX6" fmla="*/ 0 w 2098157"/>
              <a:gd name="connsiteY6" fmla="*/ 202766 h 702770"/>
              <a:gd name="connsiteX7" fmla="*/ 136581 w 2098157"/>
              <a:gd name="connsiteY7" fmla="*/ 3900 h 7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70">
                <a:moveTo>
                  <a:pt x="169182" y="0"/>
                </a:moveTo>
                <a:lnTo>
                  <a:pt x="2098157" y="0"/>
                </a:lnTo>
                <a:lnTo>
                  <a:pt x="2098157" y="702770"/>
                </a:lnTo>
                <a:lnTo>
                  <a:pt x="2097025" y="702770"/>
                </a:lnTo>
                <a:lnTo>
                  <a:pt x="503974" y="702770"/>
                </a:lnTo>
                <a:lnTo>
                  <a:pt x="0" y="702770"/>
                </a:lnTo>
                <a:lnTo>
                  <a:pt x="0" y="202766"/>
                </a:lnTo>
                <a:cubicBezTo>
                  <a:pt x="0" y="104671"/>
                  <a:pt x="58634" y="22828"/>
                  <a:pt x="136581" y="3900"/>
                </a:cubicBezTo>
                <a:close/>
              </a:path>
            </a:pathLst>
          </a:custGeom>
          <a:solidFill>
            <a:schemeClr val="accent6"/>
          </a:solidFill>
          <a:ln w="12700">
            <a:solidFill>
              <a:schemeClr val="accent6"/>
            </a:solidFill>
          </a:ln>
        </p:spPr>
        <p:txBody>
          <a:bodyPr vert="horz" wrap="square" lIns="68580" tIns="34290" rIns="68580" bIns="34290" rtlCol="0" anchor="ctr">
            <a:noAutofit/>
          </a:bodyPr>
          <a:lstStyle/>
          <a:p>
            <a:pPr marL="0" marR="0" lvl="0" indent="0" algn="ctr"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lang="en-US" sz="1800" b="1" dirty="0" smtClean="0">
                <a:latin typeface="+mj-lt"/>
                <a:cs typeface="Segoe UI" panose="020B0502040204020203" pitchFamily="34" charset="0"/>
              </a:rPr>
              <a:t>6</a:t>
            </a:r>
            <a:endParaRPr kumimoji="0" lang="en-US" sz="1800" b="1" i="0" u="none" strike="noStrike" kern="1200" cap="none" spc="0" normalizeH="0" baseline="0" noProof="0" dirty="0">
              <a:ln>
                <a:noFill/>
              </a:ln>
              <a:solidFill>
                <a:schemeClr val="tx1"/>
              </a:solidFill>
              <a:effectLst/>
              <a:uLnTx/>
              <a:uFillTx/>
              <a:latin typeface="+mj-lt"/>
              <a:ea typeface="+mn-ea"/>
              <a:cs typeface="Segoe UI" panose="020B0502040204020203" pitchFamily="34" charset="0"/>
            </a:endParaRPr>
          </a:p>
        </p:txBody>
      </p:sp>
      <p:sp>
        <p:nvSpPr>
          <p:cNvPr id="52" name="Text Placeholder 4"/>
          <p:cNvSpPr txBox="1">
            <a:spLocks/>
          </p:cNvSpPr>
          <p:nvPr/>
        </p:nvSpPr>
        <p:spPr>
          <a:xfrm>
            <a:off x="536652" y="4191049"/>
            <a:ext cx="2206548" cy="1355094"/>
          </a:xfrm>
          <a:custGeom>
            <a:avLst/>
            <a:gdLst>
              <a:gd name="connsiteX0" fmla="*/ 0 w 2093976"/>
              <a:gd name="connsiteY0" fmla="*/ 0 h 1856232"/>
              <a:gd name="connsiteX1" fmla="*/ 2093976 w 2093976"/>
              <a:gd name="connsiteY1" fmla="*/ 0 h 1856232"/>
              <a:gd name="connsiteX2" fmla="*/ 2093976 w 2093976"/>
              <a:gd name="connsiteY2" fmla="*/ 1856232 h 1856232"/>
              <a:gd name="connsiteX3" fmla="*/ 160471 w 2093976"/>
              <a:gd name="connsiteY3" fmla="*/ 1856232 h 1856232"/>
              <a:gd name="connsiteX4" fmla="*/ 0 w 2093976"/>
              <a:gd name="connsiteY4" fmla="*/ 1695761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856232"/>
                </a:lnTo>
                <a:lnTo>
                  <a:pt x="160471" y="1856232"/>
                </a:lnTo>
                <a:cubicBezTo>
                  <a:pt x="71845" y="1856232"/>
                  <a:pt x="0" y="1784387"/>
                  <a:pt x="0" y="1695761"/>
                </a:cubicBezTo>
                <a:close/>
              </a:path>
            </a:pathLst>
          </a:custGeom>
          <a:ln w="12700">
            <a:solidFill>
              <a:schemeClr val="bg1"/>
            </a:solidFill>
          </a:ln>
        </p:spPr>
        <p:txBody>
          <a:bodyPr vert="horz" wrap="square" lIns="192024" tIns="150876" rIns="205740" bIns="34290" rtlCol="0" anchor="t">
            <a:noAutofit/>
          </a:bodyPr>
          <a:lstStyle/>
          <a:p>
            <a:pPr marL="0" marR="0" lvl="0" indent="0" algn="l"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kumimoji="0" lang="en-US" sz="1600" b="0" i="0" u="none" strike="noStrike" kern="1200" cap="none" spc="0" normalizeH="0" baseline="0" noProof="0" smtClean="0">
                <a:ln>
                  <a:noFill/>
                </a:ln>
                <a:solidFill>
                  <a:schemeClr val="bg1"/>
                </a:solidFill>
                <a:effectLst/>
                <a:uLnTx/>
                <a:uFillTx/>
                <a:latin typeface="+mn-lt"/>
                <a:ea typeface="+mn-ea"/>
                <a:cs typeface="Segoe UI" panose="020B0502040204020203" pitchFamily="34" charset="0"/>
              </a:rPr>
              <a:t> </a:t>
            </a:r>
            <a:endParaRPr kumimoji="0" lang="en-US" sz="1600" b="0" i="0" u="none" strike="noStrike" kern="1200" cap="none" spc="0" normalizeH="0" baseline="0" noProof="0" dirty="0">
              <a:ln>
                <a:noFill/>
              </a:ln>
              <a:solidFill>
                <a:schemeClr val="bg1"/>
              </a:solidFill>
              <a:effectLst/>
              <a:uLnTx/>
              <a:uFillTx/>
              <a:latin typeface="+mn-lt"/>
              <a:ea typeface="+mn-ea"/>
              <a:cs typeface="Segoe UI" panose="020B0502040204020203" pitchFamily="34" charset="0"/>
            </a:endParaRPr>
          </a:p>
        </p:txBody>
      </p:sp>
      <p:sp>
        <p:nvSpPr>
          <p:cNvPr id="55" name="Text Placeholder 7"/>
          <p:cNvSpPr txBox="1">
            <a:spLocks/>
          </p:cNvSpPr>
          <p:nvPr/>
        </p:nvSpPr>
        <p:spPr>
          <a:xfrm>
            <a:off x="2794571" y="3558588"/>
            <a:ext cx="3513772" cy="586740"/>
          </a:xfrm>
          <a:prstGeom prst="rect">
            <a:avLst/>
          </a:prstGeom>
          <a:solidFill>
            <a:schemeClr val="accent4"/>
          </a:solidFill>
          <a:ln w="12700">
            <a:solidFill>
              <a:schemeClr val="accent4"/>
            </a:solidFill>
          </a:ln>
        </p:spPr>
        <p:txBody>
          <a:bodyPr vert="horz" lIns="68580" tIns="34290" rIns="68580" bIns="34290" rtlCol="0" anchor="ctr">
            <a:noAutofit/>
          </a:bodyPr>
          <a:lstStyle/>
          <a:p>
            <a:pPr marL="0" marR="0" lvl="0" indent="0" algn="ctr"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lang="en-US" sz="1800" b="1" dirty="0" smtClean="0">
                <a:latin typeface="+mj-lt"/>
                <a:cs typeface="Segoe UI" panose="020B0502040204020203" pitchFamily="34" charset="0"/>
              </a:rPr>
              <a:t>8</a:t>
            </a:r>
            <a:endParaRPr kumimoji="0" lang="en-US" sz="1800" b="1" i="0" u="none" strike="noStrike" kern="1200" cap="none" spc="0" normalizeH="0" baseline="0" noProof="0" dirty="0">
              <a:ln>
                <a:noFill/>
              </a:ln>
              <a:solidFill>
                <a:schemeClr val="tx1"/>
              </a:solidFill>
              <a:effectLst/>
              <a:uLnTx/>
              <a:uFillTx/>
              <a:latin typeface="+mj-lt"/>
              <a:ea typeface="+mn-ea"/>
              <a:cs typeface="Segoe UI" panose="020B0502040204020203" pitchFamily="34" charset="0"/>
            </a:endParaRPr>
          </a:p>
        </p:txBody>
      </p:sp>
      <p:sp>
        <p:nvSpPr>
          <p:cNvPr id="56" name="Text Placeholder 8"/>
          <p:cNvSpPr txBox="1">
            <a:spLocks/>
          </p:cNvSpPr>
          <p:nvPr/>
        </p:nvSpPr>
        <p:spPr>
          <a:xfrm>
            <a:off x="2805317" y="4191048"/>
            <a:ext cx="3513290" cy="1366510"/>
          </a:xfrm>
          <a:prstGeom prst="rect">
            <a:avLst/>
          </a:prstGeom>
          <a:ln w="12700">
            <a:solidFill>
              <a:schemeClr val="bg1"/>
            </a:solidFill>
          </a:ln>
        </p:spPr>
        <p:txBody>
          <a:bodyPr vert="horz" lIns="192024" tIns="150876" rIns="205740" bIns="34290" rtlCol="0" anchor="t">
            <a:noAutofit/>
          </a:bodyPr>
          <a:lstStyle/>
          <a:p>
            <a:pPr marL="0" marR="0" lvl="0" indent="0" algn="l"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kumimoji="0" lang="en-US" sz="1100" b="0" i="0" u="none" strike="noStrike" kern="1200" cap="none" spc="0" normalizeH="0" baseline="0" noProof="0" smtClean="0">
                <a:ln>
                  <a:noFill/>
                </a:ln>
                <a:solidFill>
                  <a:schemeClr val="bg1"/>
                </a:solidFill>
                <a:effectLst/>
                <a:uLnTx/>
                <a:uFillTx/>
                <a:latin typeface="+mn-lt"/>
                <a:ea typeface="+mn-ea"/>
                <a:cs typeface="Segoe UI" panose="020B0502040204020203" pitchFamily="34" charset="0"/>
              </a:rPr>
              <a:t> </a:t>
            </a:r>
            <a:endParaRPr kumimoji="0" lang="en-US" sz="1100" b="0" i="0" u="none" strike="noStrike" kern="1200" cap="none" spc="0" normalizeH="0" baseline="0" noProof="0" dirty="0">
              <a:ln>
                <a:noFill/>
              </a:ln>
              <a:solidFill>
                <a:schemeClr val="bg1"/>
              </a:solidFill>
              <a:effectLst/>
              <a:uLnTx/>
              <a:uFillTx/>
              <a:latin typeface="+mn-lt"/>
              <a:ea typeface="+mn-ea"/>
              <a:cs typeface="Segoe UI" panose="020B0502040204020203" pitchFamily="34" charset="0"/>
            </a:endParaRPr>
          </a:p>
        </p:txBody>
      </p:sp>
      <p:sp>
        <p:nvSpPr>
          <p:cNvPr id="59" name="Text Placeholder 11"/>
          <p:cNvSpPr txBox="1">
            <a:spLocks/>
          </p:cNvSpPr>
          <p:nvPr/>
        </p:nvSpPr>
        <p:spPr>
          <a:xfrm>
            <a:off x="6380253" y="3558590"/>
            <a:ext cx="2210829" cy="585641"/>
          </a:xfrm>
          <a:custGeom>
            <a:avLst/>
            <a:gdLst>
              <a:gd name="connsiteX0" fmla="*/ 0 w 2098157"/>
              <a:gd name="connsiteY0" fmla="*/ 0 h 702769"/>
              <a:gd name="connsiteX1" fmla="*/ 1928984 w 2098157"/>
              <a:gd name="connsiteY1" fmla="*/ 0 h 702769"/>
              <a:gd name="connsiteX2" fmla="*/ 1961576 w 2098157"/>
              <a:gd name="connsiteY2" fmla="*/ 3899 h 702769"/>
              <a:gd name="connsiteX3" fmla="*/ 2098157 w 2098157"/>
              <a:gd name="connsiteY3" fmla="*/ 202765 h 702769"/>
              <a:gd name="connsiteX4" fmla="*/ 2098157 w 2098157"/>
              <a:gd name="connsiteY4" fmla="*/ 702769 h 702769"/>
              <a:gd name="connsiteX5" fmla="*/ 1594183 w 2098157"/>
              <a:gd name="connsiteY5" fmla="*/ 702769 h 702769"/>
              <a:gd name="connsiteX6" fmla="*/ 1132 w 2098157"/>
              <a:gd name="connsiteY6" fmla="*/ 702769 h 702769"/>
              <a:gd name="connsiteX7" fmla="*/ 0 w 2098157"/>
              <a:gd name="connsiteY7" fmla="*/ 702769 h 70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69">
                <a:moveTo>
                  <a:pt x="0" y="0"/>
                </a:moveTo>
                <a:lnTo>
                  <a:pt x="1928984" y="0"/>
                </a:lnTo>
                <a:lnTo>
                  <a:pt x="1961576" y="3899"/>
                </a:lnTo>
                <a:cubicBezTo>
                  <a:pt x="2039523" y="22827"/>
                  <a:pt x="2098157" y="104670"/>
                  <a:pt x="2098157" y="202765"/>
                </a:cubicBezTo>
                <a:lnTo>
                  <a:pt x="2098157" y="702769"/>
                </a:lnTo>
                <a:lnTo>
                  <a:pt x="1594183" y="702769"/>
                </a:lnTo>
                <a:lnTo>
                  <a:pt x="1132" y="702769"/>
                </a:lnTo>
                <a:lnTo>
                  <a:pt x="0" y="702769"/>
                </a:lnTo>
                <a:close/>
              </a:path>
            </a:pathLst>
          </a:custGeom>
          <a:solidFill>
            <a:schemeClr val="tx2"/>
          </a:solidFill>
          <a:ln w="12700">
            <a:solidFill>
              <a:schemeClr val="tx2"/>
            </a:solidFill>
          </a:ln>
        </p:spPr>
        <p:txBody>
          <a:bodyPr vert="horz" wrap="square" lIns="68580" tIns="34290" rIns="68580" bIns="34290" rtlCol="0" anchor="ctr">
            <a:noAutofit/>
          </a:bodyPr>
          <a:lstStyle/>
          <a:p>
            <a:pPr marL="0" marR="0" lvl="0" indent="0" algn="ctr"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kumimoji="0" lang="en-US" sz="1800" b="1" i="0" u="none" strike="noStrike" kern="1200" cap="none" spc="0" normalizeH="0" baseline="0" noProof="0" smtClean="0">
                <a:ln>
                  <a:noFill/>
                </a:ln>
                <a:solidFill>
                  <a:schemeClr val="tx1"/>
                </a:solidFill>
                <a:effectLst/>
                <a:uLnTx/>
                <a:uFillTx/>
                <a:latin typeface="+mj-lt"/>
                <a:ea typeface="+mn-ea"/>
                <a:cs typeface="Segoe UI" panose="020B0502040204020203" pitchFamily="34" charset="0"/>
              </a:rPr>
              <a:t>5</a:t>
            </a:r>
            <a:endParaRPr kumimoji="0" lang="en-US" sz="1800" b="1" i="0" u="none" strike="noStrike" kern="1200" cap="none" spc="0" normalizeH="0" baseline="0" noProof="0" dirty="0">
              <a:ln>
                <a:noFill/>
              </a:ln>
              <a:solidFill>
                <a:schemeClr val="tx1"/>
              </a:solidFill>
              <a:effectLst/>
              <a:uLnTx/>
              <a:uFillTx/>
              <a:latin typeface="+mj-lt"/>
              <a:ea typeface="+mn-ea"/>
              <a:cs typeface="Segoe UI" panose="020B0502040204020203" pitchFamily="34" charset="0"/>
            </a:endParaRPr>
          </a:p>
        </p:txBody>
      </p:sp>
      <p:sp>
        <p:nvSpPr>
          <p:cNvPr id="60" name="TextBox 59"/>
          <p:cNvSpPr txBox="1"/>
          <p:nvPr/>
        </p:nvSpPr>
        <p:spPr>
          <a:xfrm>
            <a:off x="563366" y="4301837"/>
            <a:ext cx="2046270" cy="830997"/>
          </a:xfrm>
          <a:prstGeom prst="rect">
            <a:avLst/>
          </a:prstGeom>
          <a:noFill/>
        </p:spPr>
        <p:txBody>
          <a:bodyPr wrap="square" rtlCol="0">
            <a:spAutoFit/>
          </a:bodyPr>
          <a:lstStyle/>
          <a:p>
            <a:r>
              <a:rPr lang="hi-IN" sz="1600" dirty="0" smtClean="0">
                <a:solidFill>
                  <a:schemeClr val="bg1"/>
                </a:solidFill>
              </a:rPr>
              <a:t>भाषा सरल, बोधगम्य और सहज होनी चाहिए।</a:t>
            </a:r>
          </a:p>
        </p:txBody>
      </p:sp>
      <p:sp>
        <p:nvSpPr>
          <p:cNvPr id="62" name="TextBox 61"/>
          <p:cNvSpPr txBox="1"/>
          <p:nvPr/>
        </p:nvSpPr>
        <p:spPr>
          <a:xfrm>
            <a:off x="2825394" y="4263788"/>
            <a:ext cx="3534311" cy="1077218"/>
          </a:xfrm>
          <a:prstGeom prst="rect">
            <a:avLst/>
          </a:prstGeom>
          <a:noFill/>
        </p:spPr>
        <p:txBody>
          <a:bodyPr wrap="square" rtlCol="0">
            <a:spAutoFit/>
          </a:bodyPr>
          <a:lstStyle/>
          <a:p>
            <a:r>
              <a:rPr lang="hi-IN" sz="1600" dirty="0" smtClean="0">
                <a:solidFill>
                  <a:schemeClr val="bg1"/>
                </a:solidFill>
              </a:rPr>
              <a:t>सूचना लेखन उतने ही शब्दों में करना चाहिए जितने शब्द में लिखने का निर्देश दिया गया हो। उस शब्द-सीमा से 5 या अधिक शब्द होने से फर्क नहीं पड़ता है।</a:t>
            </a:r>
          </a:p>
        </p:txBody>
      </p:sp>
      <p:sp>
        <p:nvSpPr>
          <p:cNvPr id="64" name="TextBox 63"/>
          <p:cNvSpPr txBox="1"/>
          <p:nvPr/>
        </p:nvSpPr>
        <p:spPr>
          <a:xfrm>
            <a:off x="6390526" y="4267592"/>
            <a:ext cx="2208944" cy="830997"/>
          </a:xfrm>
          <a:prstGeom prst="rect">
            <a:avLst/>
          </a:prstGeom>
          <a:noFill/>
        </p:spPr>
        <p:txBody>
          <a:bodyPr wrap="square" rtlCol="0">
            <a:spAutoFit/>
          </a:bodyPr>
          <a:lstStyle/>
          <a:p>
            <a:r>
              <a:rPr lang="hi-IN" sz="1600" dirty="0" smtClean="0">
                <a:solidFill>
                  <a:schemeClr val="bg1"/>
                </a:solidFill>
              </a:rPr>
              <a:t>सूचना पढ़ते समय लगे कि इसमें जानकारी स्पष्ट कर दी गई है</a:t>
            </a:r>
            <a:r>
              <a:rPr lang="hi-IN" sz="1600" b="1" dirty="0">
                <a:solidFill>
                  <a:srgbClr val="FFFF00"/>
                </a:solidFill>
                <a:latin typeface="Karma" pitchFamily="2" charset="0"/>
                <a:cs typeface="Karma" pitchFamily="2" charset="0"/>
              </a:rPr>
              <a:t> </a:t>
            </a:r>
            <a:r>
              <a:rPr lang="hi-IN" sz="1600" dirty="0">
                <a:solidFill>
                  <a:schemeClr val="bg1"/>
                </a:solidFill>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i-IN" dirty="0" smtClean="0"/>
              <a:t>सूचना</a:t>
            </a:r>
            <a:endParaRPr lang="en-US" dirty="0"/>
          </a:p>
        </p:txBody>
      </p:sp>
      <p:sp>
        <p:nvSpPr>
          <p:cNvPr id="3" name="Slide Number Placeholder 2"/>
          <p:cNvSpPr>
            <a:spLocks noGrp="1"/>
          </p:cNvSpPr>
          <p:nvPr>
            <p:ph type="sldNum" sz="quarter" idx="12"/>
          </p:nvPr>
        </p:nvSpPr>
        <p:spPr/>
        <p:txBody>
          <a:bodyPr/>
          <a:lstStyle/>
          <a:p>
            <a:fld id="{294A09A9-5501-47C1-A89A-A340965A2BE2}" type="slidenum">
              <a:rPr lang="en-US" smtClean="0"/>
              <a:pPr/>
              <a:t>4</a:t>
            </a:fld>
            <a:endParaRPr lang="en-US" dirty="0"/>
          </a:p>
        </p:txBody>
      </p:sp>
      <p:grpSp>
        <p:nvGrpSpPr>
          <p:cNvPr id="5" name="Group 4"/>
          <p:cNvGrpSpPr/>
          <p:nvPr/>
        </p:nvGrpSpPr>
        <p:grpSpPr>
          <a:xfrm>
            <a:off x="1416389" y="1548241"/>
            <a:ext cx="6957144" cy="3613925"/>
            <a:chOff x="1475656" y="1690721"/>
            <a:chExt cx="6096000" cy="3613925"/>
          </a:xfrm>
        </p:grpSpPr>
        <p:sp>
          <p:nvSpPr>
            <p:cNvPr id="6" name="Freeform 5"/>
            <p:cNvSpPr/>
            <p:nvPr/>
          </p:nvSpPr>
          <p:spPr>
            <a:xfrm>
              <a:off x="1475656" y="1690721"/>
              <a:ext cx="935651"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r>
                <a:rPr lang="en-US" sz="2800" b="1" dirty="0">
                  <a:solidFill>
                    <a:schemeClr val="lt1"/>
                  </a:solidFill>
                  <a:latin typeface="Georgia" pitchFamily="18" charset="0"/>
                </a:rPr>
                <a:t>1</a:t>
              </a:r>
            </a:p>
          </p:txBody>
        </p:sp>
        <p:sp>
          <p:nvSpPr>
            <p:cNvPr id="7" name="Freeform 6"/>
            <p:cNvSpPr/>
            <p:nvPr/>
          </p:nvSpPr>
          <p:spPr>
            <a:xfrm>
              <a:off x="2411306" y="1690722"/>
              <a:ext cx="5160350"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Char char="••"/>
              </a:pPr>
              <a:r>
                <a:rPr lang="hi-IN" sz="2600" dirty="0" smtClean="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नीति</a:t>
              </a:r>
              <a:r>
                <a:rPr lang="hi-IN" sz="2600" dirty="0" smtClean="0"/>
                <a:t> </a:t>
              </a: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संबंधी सूचनाएँ ।</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sp>
          <p:nvSpPr>
            <p:cNvPr id="8" name="Freeform 7"/>
            <p:cNvSpPr/>
            <p:nvPr/>
          </p:nvSpPr>
          <p:spPr>
            <a:xfrm>
              <a:off x="1475656" y="2829361"/>
              <a:ext cx="935651"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r>
                <a:rPr lang="en-US" sz="2800" b="1" dirty="0">
                  <a:solidFill>
                    <a:schemeClr val="lt1"/>
                  </a:solidFill>
                  <a:latin typeface="Georgia" pitchFamily="18" charset="0"/>
                </a:rPr>
                <a:t>2</a:t>
              </a:r>
            </a:p>
          </p:txBody>
        </p:sp>
        <p:sp>
          <p:nvSpPr>
            <p:cNvPr id="9" name="Freeform 8"/>
            <p:cNvSpPr/>
            <p:nvPr/>
          </p:nvSpPr>
          <p:spPr>
            <a:xfrm>
              <a:off x="2411306" y="2829362"/>
              <a:ext cx="5160350"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Char char="••"/>
              </a:pP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सरकारी पदों के रिक्त होने की सूचनाएँ ।</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sp>
          <p:nvSpPr>
            <p:cNvPr id="10" name="Freeform 9"/>
            <p:cNvSpPr/>
            <p:nvPr/>
          </p:nvSpPr>
          <p:spPr>
            <a:xfrm>
              <a:off x="1475656" y="3968002"/>
              <a:ext cx="935651"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r>
                <a:rPr lang="en-US" sz="2800" b="1" dirty="0">
                  <a:solidFill>
                    <a:schemeClr val="lt1"/>
                  </a:solidFill>
                  <a:latin typeface="Georgia" pitchFamily="18" charset="0"/>
                </a:rPr>
                <a:t>3</a:t>
              </a:r>
            </a:p>
          </p:txBody>
        </p:sp>
        <p:sp>
          <p:nvSpPr>
            <p:cNvPr id="11" name="Freeform 10"/>
            <p:cNvSpPr/>
            <p:nvPr/>
          </p:nvSpPr>
          <p:spPr>
            <a:xfrm>
              <a:off x="2411306" y="3968001"/>
              <a:ext cx="5160350"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Char char="••"/>
              </a:pP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नीलामी संबंधी सूचनाएँ ।</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grpSp>
      <p:sp>
        <p:nvSpPr>
          <p:cNvPr id="12" name="Title 1"/>
          <p:cNvSpPr txBox="1">
            <a:spLocks/>
          </p:cNvSpPr>
          <p:nvPr/>
        </p:nvSpPr>
        <p:spPr>
          <a:xfrm>
            <a:off x="1242441" y="364067"/>
            <a:ext cx="6659118" cy="880533"/>
          </a:xfrm>
          <a:prstGeom prst="rect">
            <a:avLst/>
          </a:prstGeom>
        </p:spPr>
        <p:txBody>
          <a:bodyPr/>
          <a:lstStyle>
            <a:lvl1pPr algn="l" defTabSz="685800" rtl="0" eaLnBrk="1" latinLnBrk="0" hangingPunct="1">
              <a:lnSpc>
                <a:spcPct val="90000"/>
              </a:lnSpc>
              <a:spcBef>
                <a:spcPct val="0"/>
              </a:spcBef>
              <a:buNone/>
              <a:defRPr sz="3000" b="1" kern="1200" cap="all" spc="450" baseline="0">
                <a:solidFill>
                  <a:schemeClr val="bg1"/>
                </a:solidFill>
                <a:latin typeface="+mj-lt"/>
                <a:ea typeface="+mj-ea"/>
                <a:cs typeface="+mj-cs"/>
              </a:defRPr>
            </a:lvl1pPr>
          </a:lstStyle>
          <a:p>
            <a:pPr algn="ctr"/>
            <a:r>
              <a:rPr lang="hi-IN" sz="4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Karma" pitchFamily="2" charset="0"/>
                <a:cs typeface="Karma" pitchFamily="2" charset="0"/>
              </a:rPr>
              <a:t>सूचना के भेद</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Karma" pitchFamily="2" charset="0"/>
              <a:cs typeface="Karma" pitchFamily="2" charset="0"/>
            </a:endParaRPr>
          </a:p>
        </p:txBody>
      </p:sp>
      <p:cxnSp>
        <p:nvCxnSpPr>
          <p:cNvPr id="14" name="Straight Connector 13"/>
          <p:cNvCxnSpPr/>
          <p:nvPr/>
        </p:nvCxnSpPr>
        <p:spPr>
          <a:xfrm>
            <a:off x="465667" y="1032933"/>
            <a:ext cx="8678333"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34147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i-IN" dirty="0" smtClean="0"/>
              <a:t>सूचना</a:t>
            </a:r>
            <a:endParaRPr lang="en-US" dirty="0"/>
          </a:p>
        </p:txBody>
      </p:sp>
      <p:sp>
        <p:nvSpPr>
          <p:cNvPr id="3" name="Slide Number Placeholder 2"/>
          <p:cNvSpPr>
            <a:spLocks noGrp="1"/>
          </p:cNvSpPr>
          <p:nvPr>
            <p:ph type="sldNum" sz="quarter" idx="12"/>
          </p:nvPr>
        </p:nvSpPr>
        <p:spPr/>
        <p:txBody>
          <a:bodyPr/>
          <a:lstStyle/>
          <a:p>
            <a:fld id="{294A09A9-5501-47C1-A89A-A340965A2BE2}" type="slidenum">
              <a:rPr lang="en-US" smtClean="0"/>
              <a:pPr/>
              <a:t>5</a:t>
            </a:fld>
            <a:endParaRPr lang="en-US" dirty="0"/>
          </a:p>
        </p:txBody>
      </p:sp>
      <p:sp>
        <p:nvSpPr>
          <p:cNvPr id="12" name="Title 1"/>
          <p:cNvSpPr txBox="1">
            <a:spLocks/>
          </p:cNvSpPr>
          <p:nvPr/>
        </p:nvSpPr>
        <p:spPr>
          <a:xfrm>
            <a:off x="1242441" y="364067"/>
            <a:ext cx="6659118" cy="880533"/>
          </a:xfrm>
          <a:prstGeom prst="rect">
            <a:avLst/>
          </a:prstGeom>
        </p:spPr>
        <p:txBody>
          <a:bodyPr/>
          <a:lstStyle>
            <a:lvl1pPr algn="l" defTabSz="685800" rtl="0" eaLnBrk="1" latinLnBrk="0" hangingPunct="1">
              <a:lnSpc>
                <a:spcPct val="90000"/>
              </a:lnSpc>
              <a:spcBef>
                <a:spcPct val="0"/>
              </a:spcBef>
              <a:buNone/>
              <a:defRPr sz="3000" b="1" kern="1200" cap="all" spc="450" baseline="0">
                <a:solidFill>
                  <a:schemeClr val="bg1"/>
                </a:solidFill>
                <a:latin typeface="+mj-lt"/>
                <a:ea typeface="+mj-ea"/>
                <a:cs typeface="+mj-cs"/>
              </a:defRPr>
            </a:lvl1pPr>
          </a:lstStyle>
          <a:p>
            <a:pPr algn="ctr"/>
            <a:r>
              <a:rPr lang="hi-IN" sz="4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Karma" pitchFamily="2" charset="0"/>
                <a:cs typeface="Karma" pitchFamily="2" charset="0"/>
              </a:rPr>
              <a:t>सूचना के भेद</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Karma" pitchFamily="2" charset="0"/>
              <a:cs typeface="Karma" pitchFamily="2" charset="0"/>
            </a:endParaRPr>
          </a:p>
        </p:txBody>
      </p:sp>
      <p:cxnSp>
        <p:nvCxnSpPr>
          <p:cNvPr id="14" name="Straight Connector 13"/>
          <p:cNvCxnSpPr/>
          <p:nvPr/>
        </p:nvCxnSpPr>
        <p:spPr>
          <a:xfrm>
            <a:off x="465667" y="1032933"/>
            <a:ext cx="8678333"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1411399" y="1175693"/>
            <a:ext cx="6962134" cy="4416085"/>
            <a:chOff x="1411399" y="1116424"/>
            <a:chExt cx="6962134" cy="4416085"/>
          </a:xfrm>
        </p:grpSpPr>
        <p:sp>
          <p:nvSpPr>
            <p:cNvPr id="6" name="Freeform 5"/>
            <p:cNvSpPr/>
            <p:nvPr/>
          </p:nvSpPr>
          <p:spPr>
            <a:xfrm>
              <a:off x="1416389" y="1116424"/>
              <a:ext cx="1067825"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r>
                <a:rPr lang="en-IN" sz="2800" b="1" dirty="0">
                  <a:solidFill>
                    <a:schemeClr val="lt1"/>
                  </a:solidFill>
                  <a:latin typeface="Georgia" pitchFamily="18" charset="0"/>
                </a:rPr>
                <a:t>4</a:t>
              </a:r>
              <a:endParaRPr lang="en-US" sz="2800" b="1" dirty="0">
                <a:solidFill>
                  <a:schemeClr val="lt1"/>
                </a:solidFill>
                <a:latin typeface="Georgia" pitchFamily="18" charset="0"/>
              </a:endParaRPr>
            </a:p>
          </p:txBody>
        </p:sp>
        <p:sp>
          <p:nvSpPr>
            <p:cNvPr id="7" name="Freeform 6"/>
            <p:cNvSpPr/>
            <p:nvPr/>
          </p:nvSpPr>
          <p:spPr>
            <a:xfrm>
              <a:off x="2484212" y="1116425"/>
              <a:ext cx="5889321"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FontTx/>
                <a:buChar char="••"/>
              </a:pPr>
              <a:r>
                <a:rPr lang="hi-IN" sz="2600" dirty="0" smtClean="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सार्वजानिक उपक्रमों की बैठक संबंधी सूचनाएँ।</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sp>
          <p:nvSpPr>
            <p:cNvPr id="8" name="Freeform 7"/>
            <p:cNvSpPr/>
            <p:nvPr/>
          </p:nvSpPr>
          <p:spPr>
            <a:xfrm>
              <a:off x="1416389" y="2161927"/>
              <a:ext cx="1067825"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r>
                <a:rPr lang="en-US" sz="2800" b="1" dirty="0" smtClean="0">
                  <a:solidFill>
                    <a:schemeClr val="lt1"/>
                  </a:solidFill>
                  <a:latin typeface="Georgia" pitchFamily="18" charset="0"/>
                </a:rPr>
                <a:t>5</a:t>
              </a:r>
              <a:endParaRPr lang="en-US" sz="2800" b="1" dirty="0">
                <a:solidFill>
                  <a:schemeClr val="lt1"/>
                </a:solidFill>
                <a:latin typeface="Georgia" pitchFamily="18" charset="0"/>
              </a:endParaRPr>
            </a:p>
          </p:txBody>
        </p:sp>
        <p:sp>
          <p:nvSpPr>
            <p:cNvPr id="9" name="Freeform 8"/>
            <p:cNvSpPr/>
            <p:nvPr/>
          </p:nvSpPr>
          <p:spPr>
            <a:xfrm>
              <a:off x="2484212" y="2161928"/>
              <a:ext cx="5889321"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Char char="••"/>
              </a:pPr>
              <a:r>
                <a:rPr lang="hi-IN" sz="2600" dirty="0" smtClean="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न्यायलय संबंधी सूचनाएँ।</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sp>
          <p:nvSpPr>
            <p:cNvPr id="10" name="Freeform 9"/>
            <p:cNvSpPr/>
            <p:nvPr/>
          </p:nvSpPr>
          <p:spPr>
            <a:xfrm>
              <a:off x="1416389" y="3173563"/>
              <a:ext cx="1067825"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r>
                <a:rPr lang="en-US" sz="2800" b="1" dirty="0" smtClean="0">
                  <a:solidFill>
                    <a:schemeClr val="lt1"/>
                  </a:solidFill>
                  <a:latin typeface="Georgia" pitchFamily="18" charset="0"/>
                </a:rPr>
                <a:t>6</a:t>
              </a:r>
              <a:endParaRPr lang="en-US" sz="2800" b="1" dirty="0">
                <a:solidFill>
                  <a:schemeClr val="lt1"/>
                </a:solidFill>
                <a:latin typeface="Georgia" pitchFamily="18" charset="0"/>
              </a:endParaRPr>
            </a:p>
          </p:txBody>
        </p:sp>
        <p:sp>
          <p:nvSpPr>
            <p:cNvPr id="11" name="Freeform 10"/>
            <p:cNvSpPr/>
            <p:nvPr/>
          </p:nvSpPr>
          <p:spPr>
            <a:xfrm>
              <a:off x="2484212" y="3173562"/>
              <a:ext cx="5889321"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Char char="••"/>
              </a:pP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स्वायत्त संस्थाओं द्वारा लिए गए निर्णयों की सूचनाएँ।</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sp>
          <p:nvSpPr>
            <p:cNvPr id="13" name="Freeform 12"/>
            <p:cNvSpPr/>
            <p:nvPr/>
          </p:nvSpPr>
          <p:spPr>
            <a:xfrm>
              <a:off x="1411399" y="4195865"/>
              <a:ext cx="1067825"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r>
                <a:rPr lang="en-IN" sz="2800" b="1" dirty="0">
                  <a:solidFill>
                    <a:schemeClr val="lt1"/>
                  </a:solidFill>
                  <a:latin typeface="Georgia" pitchFamily="18" charset="0"/>
                </a:rPr>
                <a:t>7</a:t>
              </a:r>
              <a:endParaRPr lang="en-US" sz="2800" b="1" dirty="0">
                <a:solidFill>
                  <a:schemeClr val="lt1"/>
                </a:solidFill>
                <a:latin typeface="Georgia" pitchFamily="18" charset="0"/>
              </a:endParaRPr>
            </a:p>
          </p:txBody>
        </p:sp>
        <p:sp>
          <p:nvSpPr>
            <p:cNvPr id="15" name="Freeform 14"/>
            <p:cNvSpPr/>
            <p:nvPr/>
          </p:nvSpPr>
          <p:spPr>
            <a:xfrm>
              <a:off x="2479222" y="4195864"/>
              <a:ext cx="5889321"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Char char="••"/>
              </a:pP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सांस्कृतिक गतिविधियों, समारोहों, मैच, पिकनिक, यात्रा आदि से संबंधित सूचनाएँ</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grpSp>
    </p:spTree>
    <p:extLst>
      <p:ext uri="{BB962C8B-B14F-4D97-AF65-F5344CB8AC3E}">
        <p14:creationId xmlns:p14="http://schemas.microsoft.com/office/powerpoint/2010/main" val="523529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i-IN" dirty="0" smtClean="0"/>
              <a:t>सूचना</a:t>
            </a:r>
            <a:endParaRPr lang="en-US" dirty="0"/>
          </a:p>
        </p:txBody>
      </p:sp>
      <p:sp>
        <p:nvSpPr>
          <p:cNvPr id="3" name="Slide Number Placeholder 2"/>
          <p:cNvSpPr>
            <a:spLocks noGrp="1"/>
          </p:cNvSpPr>
          <p:nvPr>
            <p:ph type="sldNum" sz="quarter" idx="12"/>
          </p:nvPr>
        </p:nvSpPr>
        <p:spPr/>
        <p:txBody>
          <a:bodyPr/>
          <a:lstStyle/>
          <a:p>
            <a:fld id="{294A09A9-5501-47C1-A89A-A340965A2BE2}" type="slidenum">
              <a:rPr lang="en-US" smtClean="0"/>
              <a:pPr/>
              <a:t>6</a:t>
            </a:fld>
            <a:endParaRPr lang="en-US" dirty="0"/>
          </a:p>
        </p:txBody>
      </p:sp>
      <p:sp>
        <p:nvSpPr>
          <p:cNvPr id="12" name="Title 1"/>
          <p:cNvSpPr txBox="1">
            <a:spLocks/>
          </p:cNvSpPr>
          <p:nvPr/>
        </p:nvSpPr>
        <p:spPr>
          <a:xfrm>
            <a:off x="1242441" y="364067"/>
            <a:ext cx="6659118" cy="880533"/>
          </a:xfrm>
          <a:prstGeom prst="rect">
            <a:avLst/>
          </a:prstGeom>
        </p:spPr>
        <p:txBody>
          <a:bodyPr/>
          <a:lstStyle>
            <a:lvl1pPr algn="l" defTabSz="685800" rtl="0" eaLnBrk="1" latinLnBrk="0" hangingPunct="1">
              <a:lnSpc>
                <a:spcPct val="90000"/>
              </a:lnSpc>
              <a:spcBef>
                <a:spcPct val="0"/>
              </a:spcBef>
              <a:buNone/>
              <a:defRPr sz="3000" b="1" kern="1200" cap="all" spc="450" baseline="0">
                <a:solidFill>
                  <a:schemeClr val="bg1"/>
                </a:solidFill>
                <a:latin typeface="+mj-lt"/>
                <a:ea typeface="+mj-ea"/>
                <a:cs typeface="+mj-cs"/>
              </a:defRPr>
            </a:lvl1pPr>
          </a:lstStyle>
          <a:p>
            <a:pPr algn="ctr"/>
            <a:r>
              <a:rPr lang="hi-IN" sz="4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Karma" pitchFamily="2" charset="0"/>
                <a:cs typeface="Karma" pitchFamily="2" charset="0"/>
              </a:rPr>
              <a:t>सूचना के भेद</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Karma" pitchFamily="2" charset="0"/>
              <a:cs typeface="Karma" pitchFamily="2" charset="0"/>
            </a:endParaRPr>
          </a:p>
        </p:txBody>
      </p:sp>
      <p:cxnSp>
        <p:nvCxnSpPr>
          <p:cNvPr id="14" name="Straight Connector 13"/>
          <p:cNvCxnSpPr/>
          <p:nvPr/>
        </p:nvCxnSpPr>
        <p:spPr>
          <a:xfrm>
            <a:off x="465667" y="1032933"/>
            <a:ext cx="8678333"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1416383" y="1150292"/>
            <a:ext cx="6957150" cy="4511421"/>
            <a:chOff x="1416383" y="1150292"/>
            <a:chExt cx="6957150" cy="4511421"/>
          </a:xfrm>
        </p:grpSpPr>
        <p:sp>
          <p:nvSpPr>
            <p:cNvPr id="6" name="Freeform 5"/>
            <p:cNvSpPr/>
            <p:nvPr/>
          </p:nvSpPr>
          <p:spPr>
            <a:xfrm>
              <a:off x="1416389" y="1150292"/>
              <a:ext cx="1067825"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r>
                <a:rPr lang="en-IN" sz="2800" b="1" dirty="0" smtClean="0">
                  <a:solidFill>
                    <a:schemeClr val="lt1"/>
                  </a:solidFill>
                  <a:latin typeface="Georgia" pitchFamily="18" charset="0"/>
                </a:rPr>
                <a:t>8</a:t>
              </a:r>
              <a:endParaRPr lang="en-US" sz="2800" b="1" dirty="0">
                <a:solidFill>
                  <a:schemeClr val="lt1"/>
                </a:solidFill>
                <a:latin typeface="Georgia" pitchFamily="18" charset="0"/>
              </a:endParaRPr>
            </a:p>
          </p:txBody>
        </p:sp>
        <p:sp>
          <p:nvSpPr>
            <p:cNvPr id="7" name="Freeform 6"/>
            <p:cNvSpPr/>
            <p:nvPr/>
          </p:nvSpPr>
          <p:spPr>
            <a:xfrm>
              <a:off x="2484212" y="1150293"/>
              <a:ext cx="5889321"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FontTx/>
                <a:buChar char="••"/>
              </a:pP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विभिन्न आयोगों (</a:t>
              </a:r>
              <a:r>
                <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Commissions) </a:t>
              </a: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द्वारा किए गए कार्यों की सूचनाएँ।</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sp>
          <p:nvSpPr>
            <p:cNvPr id="8" name="Freeform 7"/>
            <p:cNvSpPr/>
            <p:nvPr/>
          </p:nvSpPr>
          <p:spPr>
            <a:xfrm>
              <a:off x="1416389" y="2212729"/>
              <a:ext cx="1067825"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r>
                <a:rPr lang="en-US" sz="2800" b="1" dirty="0" smtClean="0">
                  <a:solidFill>
                    <a:schemeClr val="lt1"/>
                  </a:solidFill>
                  <a:latin typeface="Georgia" pitchFamily="18" charset="0"/>
                </a:rPr>
                <a:t>9</a:t>
              </a:r>
              <a:endParaRPr lang="en-US" sz="2800" b="1" dirty="0">
                <a:solidFill>
                  <a:schemeClr val="lt1"/>
                </a:solidFill>
                <a:latin typeface="Georgia" pitchFamily="18" charset="0"/>
              </a:endParaRPr>
            </a:p>
          </p:txBody>
        </p:sp>
        <p:sp>
          <p:nvSpPr>
            <p:cNvPr id="9" name="Freeform 8"/>
            <p:cNvSpPr/>
            <p:nvPr/>
          </p:nvSpPr>
          <p:spPr>
            <a:xfrm>
              <a:off x="2484212" y="2212730"/>
              <a:ext cx="5889321"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Char char="••"/>
              </a:pP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व्यावसायिक संस्थानों द्वारा जारी सूचनाएँ।</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sp>
          <p:nvSpPr>
            <p:cNvPr id="10" name="Freeform 9"/>
            <p:cNvSpPr/>
            <p:nvPr/>
          </p:nvSpPr>
          <p:spPr>
            <a:xfrm>
              <a:off x="1416389" y="3258233"/>
              <a:ext cx="1067825"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r>
                <a:rPr lang="en-IN" sz="2800" b="1" dirty="0" smtClean="0">
                  <a:solidFill>
                    <a:schemeClr val="lt1"/>
                  </a:solidFill>
                  <a:latin typeface="Georgia" pitchFamily="18" charset="0"/>
                </a:rPr>
                <a:t>10</a:t>
              </a:r>
              <a:endParaRPr lang="en-US" sz="2800" b="1" dirty="0">
                <a:solidFill>
                  <a:schemeClr val="lt1"/>
                </a:solidFill>
                <a:latin typeface="Georgia" pitchFamily="18" charset="0"/>
              </a:endParaRPr>
            </a:p>
          </p:txBody>
        </p:sp>
        <p:sp>
          <p:nvSpPr>
            <p:cNvPr id="11" name="Freeform 10"/>
            <p:cNvSpPr/>
            <p:nvPr/>
          </p:nvSpPr>
          <p:spPr>
            <a:xfrm>
              <a:off x="2484212" y="3258232"/>
              <a:ext cx="5889321"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Char char="••"/>
              </a:pP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अनुशासनात्मक कार्रवाई (</a:t>
              </a:r>
              <a:r>
                <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Disciplinary actions) </a:t>
              </a: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किए जाने संबंधी सूचनाएँ।</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sp>
          <p:nvSpPr>
            <p:cNvPr id="13" name="Freeform 12"/>
            <p:cNvSpPr/>
            <p:nvPr/>
          </p:nvSpPr>
          <p:spPr>
            <a:xfrm>
              <a:off x="1416383" y="4325069"/>
              <a:ext cx="1067825"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r>
                <a:rPr lang="en-IN" sz="2800" b="1" dirty="0" smtClean="0">
                  <a:solidFill>
                    <a:schemeClr val="lt1"/>
                  </a:solidFill>
                  <a:latin typeface="Georgia" pitchFamily="18" charset="0"/>
                </a:rPr>
                <a:t>11</a:t>
              </a:r>
              <a:endParaRPr lang="en-US" sz="2800" b="1" dirty="0">
                <a:solidFill>
                  <a:schemeClr val="lt1"/>
                </a:solidFill>
                <a:latin typeface="Georgia" pitchFamily="18" charset="0"/>
              </a:endParaRPr>
            </a:p>
          </p:txBody>
        </p:sp>
        <p:sp>
          <p:nvSpPr>
            <p:cNvPr id="15" name="Freeform 14"/>
            <p:cNvSpPr/>
            <p:nvPr/>
          </p:nvSpPr>
          <p:spPr>
            <a:xfrm>
              <a:off x="2484206" y="4325068"/>
              <a:ext cx="5889321"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Char char="••"/>
              </a:pP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जन्म, मृत्यु, नाम परिवर्तन, खोया-पाया तथा अन्य सामाजिक समस्याओं संबंधी सूचनाएँ</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grpSp>
    </p:spTree>
    <p:extLst>
      <p:ext uri="{BB962C8B-B14F-4D97-AF65-F5344CB8AC3E}">
        <p14:creationId xmlns:p14="http://schemas.microsoft.com/office/powerpoint/2010/main" val="27370610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20133" y="135467"/>
            <a:ext cx="8585199" cy="5444066"/>
            <a:chOff x="539552" y="1025748"/>
            <a:chExt cx="7488832" cy="4064000"/>
          </a:xfrm>
        </p:grpSpPr>
        <p:sp>
          <p:nvSpPr>
            <p:cNvPr id="5" name="Freeform 4"/>
            <p:cNvSpPr/>
            <p:nvPr/>
          </p:nvSpPr>
          <p:spPr>
            <a:xfrm>
              <a:off x="2620292" y="1494458"/>
              <a:ext cx="5408092" cy="962025"/>
            </a:xfrm>
            <a:custGeom>
              <a:avLst/>
              <a:gdLst>
                <a:gd name="connsiteX0" fmla="*/ 0 w 3797881"/>
                <a:gd name="connsiteY0" fmla="*/ 160341 h 962025"/>
                <a:gd name="connsiteX1" fmla="*/ 160341 w 3797881"/>
                <a:gd name="connsiteY1" fmla="*/ 0 h 962025"/>
                <a:gd name="connsiteX2" fmla="*/ 3637540 w 3797881"/>
                <a:gd name="connsiteY2" fmla="*/ 0 h 962025"/>
                <a:gd name="connsiteX3" fmla="*/ 3797881 w 3797881"/>
                <a:gd name="connsiteY3" fmla="*/ 160341 h 962025"/>
                <a:gd name="connsiteX4" fmla="*/ 3797881 w 3797881"/>
                <a:gd name="connsiteY4" fmla="*/ 801684 h 962025"/>
                <a:gd name="connsiteX5" fmla="*/ 3637540 w 3797881"/>
                <a:gd name="connsiteY5" fmla="*/ 962025 h 962025"/>
                <a:gd name="connsiteX6" fmla="*/ 160341 w 3797881"/>
                <a:gd name="connsiteY6" fmla="*/ 962025 h 962025"/>
                <a:gd name="connsiteX7" fmla="*/ 0 w 3797881"/>
                <a:gd name="connsiteY7" fmla="*/ 801684 h 962025"/>
                <a:gd name="connsiteX8" fmla="*/ 0 w 3797881"/>
                <a:gd name="connsiteY8" fmla="*/ 160341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7881" h="962025">
                  <a:moveTo>
                    <a:pt x="0" y="160341"/>
                  </a:moveTo>
                  <a:cubicBezTo>
                    <a:pt x="0" y="71787"/>
                    <a:pt x="71787" y="0"/>
                    <a:pt x="160341" y="0"/>
                  </a:cubicBezTo>
                  <a:lnTo>
                    <a:pt x="3637540" y="0"/>
                  </a:lnTo>
                  <a:cubicBezTo>
                    <a:pt x="3726094" y="0"/>
                    <a:pt x="3797881" y="71787"/>
                    <a:pt x="3797881" y="160341"/>
                  </a:cubicBezTo>
                  <a:lnTo>
                    <a:pt x="3797881" y="801684"/>
                  </a:lnTo>
                  <a:cubicBezTo>
                    <a:pt x="3797881" y="890238"/>
                    <a:pt x="3726094" y="962025"/>
                    <a:pt x="3637540" y="962025"/>
                  </a:cubicBezTo>
                  <a:lnTo>
                    <a:pt x="160341" y="962025"/>
                  </a:lnTo>
                  <a:cubicBezTo>
                    <a:pt x="71787" y="962025"/>
                    <a:pt x="0" y="890238"/>
                    <a:pt x="0" y="801684"/>
                  </a:cubicBezTo>
                  <a:lnTo>
                    <a:pt x="0" y="160341"/>
                  </a:lnTo>
                  <a:close/>
                </a:path>
              </a:pathLst>
            </a:cu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542" tIns="115542" rIns="115542" bIns="115542" numCol="1" spcCol="1270" anchor="ctr" anchorCtr="0">
              <a:noAutofit/>
            </a:bodyPr>
            <a:lstStyle/>
            <a:p>
              <a:pPr lvl="0" algn="ctr" defTabSz="800100">
                <a:lnSpc>
                  <a:spcPct val="90000"/>
                </a:lnSpc>
                <a:spcBef>
                  <a:spcPct val="0"/>
                </a:spcBef>
                <a:spcAft>
                  <a:spcPct val="35000"/>
                </a:spcAft>
              </a:pPr>
              <a:r>
                <a:rPr lang="en-IN" sz="2000" b="1" dirty="0" smtClean="0"/>
                <a:t>	</a:t>
              </a:r>
              <a:r>
                <a:rPr lang="hi-IN" sz="2800" b="1" dirty="0">
                  <a:ln>
                    <a:solidFill>
                      <a:sysClr val="windowText" lastClr="000000"/>
                    </a:solidFill>
                  </a:ln>
                  <a:solidFill>
                    <a:srgbClr val="FFFF00"/>
                  </a:solidFill>
                  <a:latin typeface="Karma" pitchFamily="2" charset="0"/>
                  <a:cs typeface="Karma" pitchFamily="2" charset="0"/>
                </a:rPr>
                <a:t>सूचना जारी करनेवाली संस्था/संगठन का नाम सबसे ऊपर मध्य में।</a:t>
              </a:r>
              <a:endParaRPr lang="en-US" sz="2800" b="1" dirty="0">
                <a:ln>
                  <a:solidFill>
                    <a:sysClr val="windowText" lastClr="000000"/>
                  </a:solidFill>
                </a:ln>
                <a:solidFill>
                  <a:srgbClr val="FFFF00"/>
                </a:solidFill>
                <a:latin typeface="Karma" pitchFamily="2" charset="0"/>
                <a:cs typeface="Karma" pitchFamily="2" charset="0"/>
              </a:endParaRPr>
            </a:p>
          </p:txBody>
        </p:sp>
        <p:sp>
          <p:nvSpPr>
            <p:cNvPr id="6" name="Freeform 5"/>
            <p:cNvSpPr/>
            <p:nvPr/>
          </p:nvSpPr>
          <p:spPr>
            <a:xfrm>
              <a:off x="2777360" y="2576736"/>
              <a:ext cx="5251024" cy="962025"/>
            </a:xfrm>
            <a:custGeom>
              <a:avLst/>
              <a:gdLst>
                <a:gd name="connsiteX0" fmla="*/ 0 w 3712821"/>
                <a:gd name="connsiteY0" fmla="*/ 160341 h 962025"/>
                <a:gd name="connsiteX1" fmla="*/ 160341 w 3712821"/>
                <a:gd name="connsiteY1" fmla="*/ 0 h 962025"/>
                <a:gd name="connsiteX2" fmla="*/ 3552480 w 3712821"/>
                <a:gd name="connsiteY2" fmla="*/ 0 h 962025"/>
                <a:gd name="connsiteX3" fmla="*/ 3712821 w 3712821"/>
                <a:gd name="connsiteY3" fmla="*/ 160341 h 962025"/>
                <a:gd name="connsiteX4" fmla="*/ 3712821 w 3712821"/>
                <a:gd name="connsiteY4" fmla="*/ 801684 h 962025"/>
                <a:gd name="connsiteX5" fmla="*/ 3552480 w 3712821"/>
                <a:gd name="connsiteY5" fmla="*/ 962025 h 962025"/>
                <a:gd name="connsiteX6" fmla="*/ 160341 w 3712821"/>
                <a:gd name="connsiteY6" fmla="*/ 962025 h 962025"/>
                <a:gd name="connsiteX7" fmla="*/ 0 w 3712821"/>
                <a:gd name="connsiteY7" fmla="*/ 801684 h 962025"/>
                <a:gd name="connsiteX8" fmla="*/ 0 w 3712821"/>
                <a:gd name="connsiteY8" fmla="*/ 160341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2821" h="962025">
                  <a:moveTo>
                    <a:pt x="0" y="160341"/>
                  </a:moveTo>
                  <a:cubicBezTo>
                    <a:pt x="0" y="71787"/>
                    <a:pt x="71787" y="0"/>
                    <a:pt x="160341" y="0"/>
                  </a:cubicBezTo>
                  <a:lnTo>
                    <a:pt x="3552480" y="0"/>
                  </a:lnTo>
                  <a:cubicBezTo>
                    <a:pt x="3641034" y="0"/>
                    <a:pt x="3712821" y="71787"/>
                    <a:pt x="3712821" y="160341"/>
                  </a:cubicBezTo>
                  <a:lnTo>
                    <a:pt x="3712821" y="801684"/>
                  </a:lnTo>
                  <a:cubicBezTo>
                    <a:pt x="3712821" y="890238"/>
                    <a:pt x="3641034" y="962025"/>
                    <a:pt x="3552480" y="962025"/>
                  </a:cubicBezTo>
                  <a:lnTo>
                    <a:pt x="160341" y="962025"/>
                  </a:lnTo>
                  <a:cubicBezTo>
                    <a:pt x="71787" y="962025"/>
                    <a:pt x="0" y="890238"/>
                    <a:pt x="0" y="801684"/>
                  </a:cubicBezTo>
                  <a:lnTo>
                    <a:pt x="0" y="160341"/>
                  </a:lnTo>
                  <a:close/>
                </a:path>
              </a:pathLst>
            </a:cu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542" tIns="115542" rIns="115542" bIns="115542" numCol="1" spcCol="1270" anchor="ctr" anchorCtr="0">
              <a:noAutofit/>
            </a:bodyPr>
            <a:lstStyle/>
            <a:p>
              <a:pPr algn="ctr" defTabSz="800100">
                <a:lnSpc>
                  <a:spcPct val="90000"/>
                </a:lnSpc>
                <a:spcBef>
                  <a:spcPct val="0"/>
                </a:spcBef>
                <a:spcAft>
                  <a:spcPct val="35000"/>
                </a:spcAft>
              </a:pPr>
              <a:r>
                <a:rPr lang="en-IN" sz="2400" b="1" dirty="0">
                  <a:ln>
                    <a:solidFill>
                      <a:sysClr val="windowText" lastClr="000000"/>
                    </a:solidFill>
                  </a:ln>
                  <a:solidFill>
                    <a:srgbClr val="FFFF00"/>
                  </a:solidFill>
                  <a:latin typeface="Karma" pitchFamily="2" charset="0"/>
                  <a:cs typeface="Karma" pitchFamily="2" charset="0"/>
                </a:rPr>
                <a:t>	</a:t>
              </a:r>
              <a:r>
                <a:rPr lang="hi-IN" sz="2400" b="1" dirty="0">
                  <a:ln>
                    <a:solidFill>
                      <a:sysClr val="windowText" lastClr="000000"/>
                    </a:solidFill>
                  </a:ln>
                  <a:solidFill>
                    <a:srgbClr val="FFFF00"/>
                  </a:solidFill>
                  <a:latin typeface="Karma" pitchFamily="2" charset="0"/>
                  <a:cs typeface="Karma" pitchFamily="2" charset="0"/>
                </a:rPr>
                <a:t>इसके ठीक नीचे 'सूचना' शब्द का प्रयोग।</a:t>
              </a:r>
              <a:endParaRPr lang="en-US" sz="2400" b="1" dirty="0">
                <a:ln>
                  <a:solidFill>
                    <a:sysClr val="windowText" lastClr="000000"/>
                  </a:solidFill>
                </a:ln>
                <a:solidFill>
                  <a:srgbClr val="FFFF00"/>
                </a:solidFill>
                <a:latin typeface="Karma" pitchFamily="2" charset="0"/>
                <a:cs typeface="Karma" pitchFamily="2" charset="0"/>
              </a:endParaRPr>
            </a:p>
          </p:txBody>
        </p:sp>
        <p:sp>
          <p:nvSpPr>
            <p:cNvPr id="7" name="Freeform 6"/>
            <p:cNvSpPr/>
            <p:nvPr/>
          </p:nvSpPr>
          <p:spPr>
            <a:xfrm>
              <a:off x="2771800" y="3659015"/>
              <a:ext cx="5256584" cy="962025"/>
            </a:xfrm>
            <a:custGeom>
              <a:avLst/>
              <a:gdLst>
                <a:gd name="connsiteX0" fmla="*/ 0 w 3649713"/>
                <a:gd name="connsiteY0" fmla="*/ 160341 h 962025"/>
                <a:gd name="connsiteX1" fmla="*/ 160341 w 3649713"/>
                <a:gd name="connsiteY1" fmla="*/ 0 h 962025"/>
                <a:gd name="connsiteX2" fmla="*/ 3489372 w 3649713"/>
                <a:gd name="connsiteY2" fmla="*/ 0 h 962025"/>
                <a:gd name="connsiteX3" fmla="*/ 3649713 w 3649713"/>
                <a:gd name="connsiteY3" fmla="*/ 160341 h 962025"/>
                <a:gd name="connsiteX4" fmla="*/ 3649713 w 3649713"/>
                <a:gd name="connsiteY4" fmla="*/ 801684 h 962025"/>
                <a:gd name="connsiteX5" fmla="*/ 3489372 w 3649713"/>
                <a:gd name="connsiteY5" fmla="*/ 962025 h 962025"/>
                <a:gd name="connsiteX6" fmla="*/ 160341 w 3649713"/>
                <a:gd name="connsiteY6" fmla="*/ 962025 h 962025"/>
                <a:gd name="connsiteX7" fmla="*/ 0 w 3649713"/>
                <a:gd name="connsiteY7" fmla="*/ 801684 h 962025"/>
                <a:gd name="connsiteX8" fmla="*/ 0 w 3649713"/>
                <a:gd name="connsiteY8" fmla="*/ 160341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49713" h="962025">
                  <a:moveTo>
                    <a:pt x="0" y="160341"/>
                  </a:moveTo>
                  <a:cubicBezTo>
                    <a:pt x="0" y="71787"/>
                    <a:pt x="71787" y="0"/>
                    <a:pt x="160341" y="0"/>
                  </a:cubicBezTo>
                  <a:lnTo>
                    <a:pt x="3489372" y="0"/>
                  </a:lnTo>
                  <a:cubicBezTo>
                    <a:pt x="3577926" y="0"/>
                    <a:pt x="3649713" y="71787"/>
                    <a:pt x="3649713" y="160341"/>
                  </a:cubicBezTo>
                  <a:lnTo>
                    <a:pt x="3649713" y="801684"/>
                  </a:lnTo>
                  <a:cubicBezTo>
                    <a:pt x="3649713" y="890238"/>
                    <a:pt x="3577926" y="962025"/>
                    <a:pt x="3489372" y="962025"/>
                  </a:cubicBezTo>
                  <a:lnTo>
                    <a:pt x="160341" y="962025"/>
                  </a:lnTo>
                  <a:cubicBezTo>
                    <a:pt x="71787" y="962025"/>
                    <a:pt x="0" y="890238"/>
                    <a:pt x="0" y="801684"/>
                  </a:cubicBezTo>
                  <a:lnTo>
                    <a:pt x="0" y="160341"/>
                  </a:lnTo>
                  <a:close/>
                </a:path>
              </a:pathLst>
            </a:cu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542" tIns="115542" rIns="115542" bIns="115542" numCol="1" spcCol="1270" anchor="ctr" anchorCtr="0">
              <a:noAutofit/>
            </a:bodyPr>
            <a:lstStyle/>
            <a:p>
              <a:pPr algn="ctr" defTabSz="800100">
                <a:lnSpc>
                  <a:spcPct val="90000"/>
                </a:lnSpc>
                <a:spcBef>
                  <a:spcPct val="0"/>
                </a:spcBef>
                <a:spcAft>
                  <a:spcPct val="35000"/>
                </a:spcAft>
              </a:pPr>
              <a:r>
                <a:rPr lang="en-IN" sz="1800" b="1" dirty="0" smtClean="0"/>
                <a:t>		</a:t>
              </a:r>
              <a:r>
                <a:rPr lang="hi-IN" sz="2400" b="1" dirty="0">
                  <a:ln>
                    <a:solidFill>
                      <a:sysClr val="windowText" lastClr="000000"/>
                    </a:solidFill>
                  </a:ln>
                  <a:solidFill>
                    <a:srgbClr val="FFFF00"/>
                  </a:solidFill>
                  <a:latin typeface="Karma" pitchFamily="2" charset="0"/>
                  <a:cs typeface="Karma" pitchFamily="2" charset="0"/>
                </a:rPr>
                <a:t>यदि किसी विशिष्ट वर्ग/व्यक्ति के लिए </a:t>
              </a:r>
              <a:r>
                <a:rPr lang="en-IN" sz="2400" b="1" dirty="0">
                  <a:ln>
                    <a:solidFill>
                      <a:sysClr val="windowText" lastClr="000000"/>
                    </a:solidFill>
                  </a:ln>
                  <a:solidFill>
                    <a:srgbClr val="FFFF00"/>
                  </a:solidFill>
                  <a:latin typeface="Karma" pitchFamily="2" charset="0"/>
                  <a:cs typeface="Karma" pitchFamily="2" charset="0"/>
                </a:rPr>
                <a:t>		</a:t>
              </a:r>
              <a:r>
                <a:rPr lang="hi-IN" sz="2400" b="1" dirty="0">
                  <a:ln>
                    <a:solidFill>
                      <a:sysClr val="windowText" lastClr="000000"/>
                    </a:solidFill>
                  </a:ln>
                  <a:solidFill>
                    <a:srgbClr val="FFFF00"/>
                  </a:solidFill>
                  <a:latin typeface="Karma" pitchFamily="2" charset="0"/>
                  <a:cs typeface="Karma" pitchFamily="2" charset="0"/>
                </a:rPr>
                <a:t>सूचना है, तो दाईं ओर कोष्ठक में उसका संकेत।</a:t>
              </a:r>
              <a:endParaRPr lang="en-US" sz="2400" b="1" dirty="0">
                <a:ln>
                  <a:solidFill>
                    <a:sysClr val="windowText" lastClr="000000"/>
                  </a:solidFill>
                </a:ln>
                <a:solidFill>
                  <a:srgbClr val="FFFF00"/>
                </a:solidFill>
                <a:latin typeface="Karma" pitchFamily="2" charset="0"/>
                <a:cs typeface="Karma" pitchFamily="2" charset="0"/>
              </a:endParaRPr>
            </a:p>
          </p:txBody>
        </p:sp>
        <p:sp>
          <p:nvSpPr>
            <p:cNvPr id="8" name="Isosceles Triangle 7"/>
            <p:cNvSpPr/>
            <p:nvPr/>
          </p:nvSpPr>
          <p:spPr>
            <a:xfrm>
              <a:off x="539552" y="1025748"/>
              <a:ext cx="4064000" cy="4064000"/>
            </a:xfrm>
            <a:prstGeom prst="triangle">
              <a:avLst/>
            </a:pr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TextBox 8"/>
            <p:cNvSpPr txBox="1"/>
            <p:nvPr/>
          </p:nvSpPr>
          <p:spPr>
            <a:xfrm>
              <a:off x="1697619" y="2846263"/>
              <a:ext cx="1537895" cy="804144"/>
            </a:xfrm>
            <a:prstGeom prst="rect">
              <a:avLst/>
            </a:prstGeom>
            <a:noFill/>
          </p:spPr>
          <p:txBody>
            <a:bodyPr wrap="square" rtlCol="0">
              <a:spAutoFit/>
            </a:bodyPr>
            <a:lstStyle/>
            <a:p>
              <a:pPr algn="ctr"/>
              <a:r>
                <a:rPr lang="hi-IN" sz="3200" b="1" dirty="0">
                  <a:ln>
                    <a:solidFill>
                      <a:sysClr val="windowText" lastClr="000000"/>
                    </a:solidFill>
                  </a:ln>
                  <a:solidFill>
                    <a:srgbClr val="FFFF00"/>
                  </a:solidFill>
                  <a:latin typeface="Karma" pitchFamily="2" charset="0"/>
                  <a:cs typeface="Karma" pitchFamily="2" charset="0"/>
                </a:rPr>
                <a:t>सूचनाओं का प्रारूप</a:t>
              </a:r>
              <a:endParaRPr lang="en-US" sz="3200" b="1" dirty="0">
                <a:ln>
                  <a:solidFill>
                    <a:sysClr val="windowText" lastClr="000000"/>
                  </a:solidFill>
                </a:ln>
                <a:solidFill>
                  <a:srgbClr val="FFFF00"/>
                </a:solidFill>
                <a:latin typeface="Karma" pitchFamily="2" charset="0"/>
                <a:cs typeface="Karma" pitchFamily="2" charset="0"/>
              </a:endParaRPr>
            </a:p>
          </p:txBody>
        </p:sp>
        <p:sp>
          <p:nvSpPr>
            <p:cNvPr id="10" name="Oval 9"/>
            <p:cNvSpPr/>
            <p:nvPr/>
          </p:nvSpPr>
          <p:spPr>
            <a:xfrm>
              <a:off x="2777360" y="1777380"/>
              <a:ext cx="458154" cy="432048"/>
            </a:xfrm>
            <a:prstGeom prst="ellipse">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Georgia" pitchFamily="18" charset="0"/>
                </a:rPr>
                <a:t>1</a:t>
              </a:r>
              <a:endParaRPr lang="en-US" sz="3200" b="1" dirty="0">
                <a:latin typeface="Georgia" pitchFamily="18" charset="0"/>
              </a:endParaRPr>
            </a:p>
          </p:txBody>
        </p:sp>
        <p:sp>
          <p:nvSpPr>
            <p:cNvPr id="11" name="Oval 10"/>
            <p:cNvSpPr/>
            <p:nvPr/>
          </p:nvSpPr>
          <p:spPr>
            <a:xfrm>
              <a:off x="3235514" y="2785492"/>
              <a:ext cx="458154" cy="432048"/>
            </a:xfrm>
            <a:prstGeom prst="ellipse">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Georgia" pitchFamily="18" charset="0"/>
                </a:rPr>
                <a:t>2</a:t>
              </a:r>
              <a:endParaRPr lang="en-US" sz="3200" b="1" dirty="0">
                <a:latin typeface="Georgia" pitchFamily="18" charset="0"/>
              </a:endParaRPr>
            </a:p>
          </p:txBody>
        </p:sp>
        <p:sp>
          <p:nvSpPr>
            <p:cNvPr id="12" name="Oval 11"/>
            <p:cNvSpPr/>
            <p:nvPr/>
          </p:nvSpPr>
          <p:spPr>
            <a:xfrm>
              <a:off x="3730431" y="3799210"/>
              <a:ext cx="458154" cy="432048"/>
            </a:xfrm>
            <a:prstGeom prst="ellipse">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Georgia" pitchFamily="18" charset="0"/>
                </a:rPr>
                <a:t>3</a:t>
              </a:r>
              <a:endParaRPr lang="en-US" sz="3200" b="1" dirty="0">
                <a:latin typeface="Georgia" pitchFamily="18" charset="0"/>
              </a:endParaRPr>
            </a:p>
          </p:txBody>
        </p:sp>
      </p:grpSp>
    </p:spTree>
    <p:extLst>
      <p:ext uri="{BB962C8B-B14F-4D97-AF65-F5344CB8AC3E}">
        <p14:creationId xmlns:p14="http://schemas.microsoft.com/office/powerpoint/2010/main" val="38764114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20133" y="135467"/>
            <a:ext cx="8585199" cy="5444066"/>
            <a:chOff x="539552" y="1025748"/>
            <a:chExt cx="7488832" cy="4064000"/>
          </a:xfrm>
        </p:grpSpPr>
        <p:sp>
          <p:nvSpPr>
            <p:cNvPr id="5" name="Freeform 4"/>
            <p:cNvSpPr/>
            <p:nvPr/>
          </p:nvSpPr>
          <p:spPr>
            <a:xfrm>
              <a:off x="2620292" y="1494458"/>
              <a:ext cx="5408092" cy="962025"/>
            </a:xfrm>
            <a:custGeom>
              <a:avLst/>
              <a:gdLst>
                <a:gd name="connsiteX0" fmla="*/ 0 w 3797881"/>
                <a:gd name="connsiteY0" fmla="*/ 160341 h 962025"/>
                <a:gd name="connsiteX1" fmla="*/ 160341 w 3797881"/>
                <a:gd name="connsiteY1" fmla="*/ 0 h 962025"/>
                <a:gd name="connsiteX2" fmla="*/ 3637540 w 3797881"/>
                <a:gd name="connsiteY2" fmla="*/ 0 h 962025"/>
                <a:gd name="connsiteX3" fmla="*/ 3797881 w 3797881"/>
                <a:gd name="connsiteY3" fmla="*/ 160341 h 962025"/>
                <a:gd name="connsiteX4" fmla="*/ 3797881 w 3797881"/>
                <a:gd name="connsiteY4" fmla="*/ 801684 h 962025"/>
                <a:gd name="connsiteX5" fmla="*/ 3637540 w 3797881"/>
                <a:gd name="connsiteY5" fmla="*/ 962025 h 962025"/>
                <a:gd name="connsiteX6" fmla="*/ 160341 w 3797881"/>
                <a:gd name="connsiteY6" fmla="*/ 962025 h 962025"/>
                <a:gd name="connsiteX7" fmla="*/ 0 w 3797881"/>
                <a:gd name="connsiteY7" fmla="*/ 801684 h 962025"/>
                <a:gd name="connsiteX8" fmla="*/ 0 w 3797881"/>
                <a:gd name="connsiteY8" fmla="*/ 160341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7881" h="962025">
                  <a:moveTo>
                    <a:pt x="0" y="160341"/>
                  </a:moveTo>
                  <a:cubicBezTo>
                    <a:pt x="0" y="71787"/>
                    <a:pt x="71787" y="0"/>
                    <a:pt x="160341" y="0"/>
                  </a:cubicBezTo>
                  <a:lnTo>
                    <a:pt x="3637540" y="0"/>
                  </a:lnTo>
                  <a:cubicBezTo>
                    <a:pt x="3726094" y="0"/>
                    <a:pt x="3797881" y="71787"/>
                    <a:pt x="3797881" y="160341"/>
                  </a:cubicBezTo>
                  <a:lnTo>
                    <a:pt x="3797881" y="801684"/>
                  </a:lnTo>
                  <a:cubicBezTo>
                    <a:pt x="3797881" y="890238"/>
                    <a:pt x="3726094" y="962025"/>
                    <a:pt x="3637540" y="962025"/>
                  </a:cubicBezTo>
                  <a:lnTo>
                    <a:pt x="160341" y="962025"/>
                  </a:lnTo>
                  <a:cubicBezTo>
                    <a:pt x="71787" y="962025"/>
                    <a:pt x="0" y="890238"/>
                    <a:pt x="0" y="801684"/>
                  </a:cubicBezTo>
                  <a:lnTo>
                    <a:pt x="0" y="160341"/>
                  </a:lnTo>
                  <a:close/>
                </a:path>
              </a:pathLst>
            </a:cu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542" tIns="115542" rIns="115542" bIns="115542" numCol="1" spcCol="1270" anchor="ctr" anchorCtr="0">
              <a:noAutofit/>
            </a:bodyPr>
            <a:lstStyle/>
            <a:p>
              <a:pPr lvl="0" algn="ctr" defTabSz="800100">
                <a:lnSpc>
                  <a:spcPct val="90000"/>
                </a:lnSpc>
                <a:spcBef>
                  <a:spcPct val="0"/>
                </a:spcBef>
                <a:spcAft>
                  <a:spcPct val="35000"/>
                </a:spcAft>
              </a:pPr>
              <a:r>
                <a:rPr lang="en-IN" sz="2000" b="1" dirty="0"/>
                <a:t> </a:t>
              </a:r>
              <a:r>
                <a:rPr lang="en-IN" sz="2000" b="1" dirty="0" smtClean="0"/>
                <a:t>         </a:t>
              </a:r>
              <a:r>
                <a:rPr lang="hi-IN" sz="2700" b="1" dirty="0" smtClean="0">
                  <a:ln>
                    <a:solidFill>
                      <a:sysClr val="windowText" lastClr="000000"/>
                    </a:solidFill>
                  </a:ln>
                  <a:solidFill>
                    <a:srgbClr val="FFFF00"/>
                  </a:solidFill>
                  <a:latin typeface="Karma" pitchFamily="2" charset="0"/>
                  <a:cs typeface="Karma" pitchFamily="2" charset="0"/>
                </a:rPr>
                <a:t>सूचना </a:t>
              </a:r>
              <a:r>
                <a:rPr lang="hi-IN" sz="2700" b="1" dirty="0">
                  <a:ln>
                    <a:solidFill>
                      <a:sysClr val="windowText" lastClr="000000"/>
                    </a:solidFill>
                  </a:ln>
                  <a:solidFill>
                    <a:srgbClr val="FFFF00"/>
                  </a:solidFill>
                  <a:latin typeface="Karma" pitchFamily="2" charset="0"/>
                  <a:cs typeface="Karma" pitchFamily="2" charset="0"/>
                </a:rPr>
                <a:t>शब्द के नीचे अथवा सूचना शब्द </a:t>
              </a:r>
              <a:r>
                <a:rPr lang="en-IN" sz="2700" b="1" dirty="0" smtClean="0">
                  <a:ln>
                    <a:solidFill>
                      <a:sysClr val="windowText" lastClr="000000"/>
                    </a:solidFill>
                  </a:ln>
                  <a:solidFill>
                    <a:srgbClr val="FFFF00"/>
                  </a:solidFill>
                  <a:latin typeface="Karma" pitchFamily="2" charset="0"/>
                  <a:cs typeface="Karma" pitchFamily="2" charset="0"/>
                </a:rPr>
                <a:t>	</a:t>
              </a:r>
              <a:r>
                <a:rPr lang="hi-IN" sz="2700" b="1" dirty="0" smtClean="0">
                  <a:ln>
                    <a:solidFill>
                      <a:sysClr val="windowText" lastClr="000000"/>
                    </a:solidFill>
                  </a:ln>
                  <a:solidFill>
                    <a:srgbClr val="FFFF00"/>
                  </a:solidFill>
                  <a:latin typeface="Karma" pitchFamily="2" charset="0"/>
                  <a:cs typeface="Karma" pitchFamily="2" charset="0"/>
                </a:rPr>
                <a:t>के </a:t>
              </a:r>
              <a:r>
                <a:rPr lang="en-IN" sz="2700" b="1" dirty="0" smtClean="0">
                  <a:ln>
                    <a:solidFill>
                      <a:sysClr val="windowText" lastClr="000000"/>
                    </a:solidFill>
                  </a:ln>
                  <a:solidFill>
                    <a:srgbClr val="FFFF00"/>
                  </a:solidFill>
                  <a:latin typeface="Karma" pitchFamily="2" charset="0"/>
                  <a:cs typeface="Karma" pitchFamily="2" charset="0"/>
                </a:rPr>
                <a:t>  	</a:t>
              </a:r>
              <a:r>
                <a:rPr lang="hi-IN" sz="2700" b="1" dirty="0" smtClean="0">
                  <a:ln>
                    <a:solidFill>
                      <a:sysClr val="windowText" lastClr="000000"/>
                    </a:solidFill>
                  </a:ln>
                  <a:solidFill>
                    <a:srgbClr val="FFFF00"/>
                  </a:solidFill>
                  <a:latin typeface="Karma" pitchFamily="2" charset="0"/>
                  <a:cs typeface="Karma" pitchFamily="2" charset="0"/>
                </a:rPr>
                <a:t>साथ </a:t>
              </a:r>
              <a:r>
                <a:rPr lang="hi-IN" sz="2700" b="1" dirty="0">
                  <a:ln>
                    <a:solidFill>
                      <a:sysClr val="windowText" lastClr="000000"/>
                    </a:solidFill>
                  </a:ln>
                  <a:solidFill>
                    <a:srgbClr val="FFFF00"/>
                  </a:solidFill>
                  <a:latin typeface="Karma" pitchFamily="2" charset="0"/>
                  <a:cs typeface="Karma" pitchFamily="2" charset="0"/>
                </a:rPr>
                <a:t>सूचना के विषय/शीर्षक का उल्लेख।</a:t>
              </a:r>
              <a:endParaRPr lang="en-US" sz="2700" b="1" dirty="0">
                <a:ln>
                  <a:solidFill>
                    <a:sysClr val="windowText" lastClr="000000"/>
                  </a:solidFill>
                </a:ln>
                <a:solidFill>
                  <a:srgbClr val="FFFF00"/>
                </a:solidFill>
                <a:latin typeface="Karma" pitchFamily="2" charset="0"/>
                <a:cs typeface="Karma" pitchFamily="2" charset="0"/>
              </a:endParaRPr>
            </a:p>
          </p:txBody>
        </p:sp>
        <p:sp>
          <p:nvSpPr>
            <p:cNvPr id="6" name="Freeform 5"/>
            <p:cNvSpPr/>
            <p:nvPr/>
          </p:nvSpPr>
          <p:spPr>
            <a:xfrm>
              <a:off x="2777360" y="2576736"/>
              <a:ext cx="5251024" cy="962025"/>
            </a:xfrm>
            <a:custGeom>
              <a:avLst/>
              <a:gdLst>
                <a:gd name="connsiteX0" fmla="*/ 0 w 3712821"/>
                <a:gd name="connsiteY0" fmla="*/ 160341 h 962025"/>
                <a:gd name="connsiteX1" fmla="*/ 160341 w 3712821"/>
                <a:gd name="connsiteY1" fmla="*/ 0 h 962025"/>
                <a:gd name="connsiteX2" fmla="*/ 3552480 w 3712821"/>
                <a:gd name="connsiteY2" fmla="*/ 0 h 962025"/>
                <a:gd name="connsiteX3" fmla="*/ 3712821 w 3712821"/>
                <a:gd name="connsiteY3" fmla="*/ 160341 h 962025"/>
                <a:gd name="connsiteX4" fmla="*/ 3712821 w 3712821"/>
                <a:gd name="connsiteY4" fmla="*/ 801684 h 962025"/>
                <a:gd name="connsiteX5" fmla="*/ 3552480 w 3712821"/>
                <a:gd name="connsiteY5" fmla="*/ 962025 h 962025"/>
                <a:gd name="connsiteX6" fmla="*/ 160341 w 3712821"/>
                <a:gd name="connsiteY6" fmla="*/ 962025 h 962025"/>
                <a:gd name="connsiteX7" fmla="*/ 0 w 3712821"/>
                <a:gd name="connsiteY7" fmla="*/ 801684 h 962025"/>
                <a:gd name="connsiteX8" fmla="*/ 0 w 3712821"/>
                <a:gd name="connsiteY8" fmla="*/ 160341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2821" h="962025">
                  <a:moveTo>
                    <a:pt x="0" y="160341"/>
                  </a:moveTo>
                  <a:cubicBezTo>
                    <a:pt x="0" y="71787"/>
                    <a:pt x="71787" y="0"/>
                    <a:pt x="160341" y="0"/>
                  </a:cubicBezTo>
                  <a:lnTo>
                    <a:pt x="3552480" y="0"/>
                  </a:lnTo>
                  <a:cubicBezTo>
                    <a:pt x="3641034" y="0"/>
                    <a:pt x="3712821" y="71787"/>
                    <a:pt x="3712821" y="160341"/>
                  </a:cubicBezTo>
                  <a:lnTo>
                    <a:pt x="3712821" y="801684"/>
                  </a:lnTo>
                  <a:cubicBezTo>
                    <a:pt x="3712821" y="890238"/>
                    <a:pt x="3641034" y="962025"/>
                    <a:pt x="3552480" y="962025"/>
                  </a:cubicBezTo>
                  <a:lnTo>
                    <a:pt x="160341" y="962025"/>
                  </a:lnTo>
                  <a:cubicBezTo>
                    <a:pt x="71787" y="962025"/>
                    <a:pt x="0" y="890238"/>
                    <a:pt x="0" y="801684"/>
                  </a:cubicBezTo>
                  <a:lnTo>
                    <a:pt x="0" y="160341"/>
                  </a:lnTo>
                  <a:close/>
                </a:path>
              </a:pathLst>
            </a:cu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542" tIns="115542" rIns="115542" bIns="115542" numCol="1" spcCol="1270" anchor="ctr" anchorCtr="0">
              <a:noAutofit/>
            </a:bodyPr>
            <a:lstStyle/>
            <a:p>
              <a:pPr algn="ctr" defTabSz="800100">
                <a:lnSpc>
                  <a:spcPct val="90000"/>
                </a:lnSpc>
                <a:spcBef>
                  <a:spcPct val="0"/>
                </a:spcBef>
                <a:spcAft>
                  <a:spcPct val="35000"/>
                </a:spcAft>
              </a:pPr>
              <a:r>
                <a:rPr lang="en-IN" sz="2400" b="1" dirty="0" smtClean="0">
                  <a:ln>
                    <a:solidFill>
                      <a:sysClr val="windowText" lastClr="000000"/>
                    </a:solidFill>
                  </a:ln>
                  <a:solidFill>
                    <a:srgbClr val="FFFF00"/>
                  </a:solidFill>
                  <a:latin typeface="Karma" pitchFamily="2" charset="0"/>
                  <a:cs typeface="Karma" pitchFamily="2" charset="0"/>
                </a:rPr>
                <a:t>	</a:t>
              </a:r>
              <a:r>
                <a:rPr lang="hi-IN" sz="2400" b="1" dirty="0" smtClean="0">
                  <a:ln>
                    <a:solidFill>
                      <a:sysClr val="windowText" lastClr="000000"/>
                    </a:solidFill>
                  </a:ln>
                  <a:solidFill>
                    <a:srgbClr val="FFFF00"/>
                  </a:solidFill>
                  <a:latin typeface="Karma" pitchFamily="2" charset="0"/>
                  <a:cs typeface="Karma" pitchFamily="2" charset="0"/>
                </a:rPr>
                <a:t>सूचना </a:t>
              </a:r>
              <a:r>
                <a:rPr lang="hi-IN" sz="2400" b="1" dirty="0">
                  <a:ln>
                    <a:solidFill>
                      <a:sysClr val="windowText" lastClr="000000"/>
                    </a:solidFill>
                  </a:ln>
                  <a:solidFill>
                    <a:srgbClr val="FFFF00"/>
                  </a:solidFill>
                  <a:latin typeface="Karma" pitchFamily="2" charset="0"/>
                  <a:cs typeface="Karma" pitchFamily="2" charset="0"/>
                </a:rPr>
                <a:t>शब्द के ऊपर तथा संस्था/संगठन </a:t>
              </a:r>
              <a:r>
                <a:rPr lang="hi-IN" sz="2400" b="1" dirty="0" smtClean="0">
                  <a:ln>
                    <a:solidFill>
                      <a:sysClr val="windowText" lastClr="000000"/>
                    </a:solidFill>
                  </a:ln>
                  <a:solidFill>
                    <a:srgbClr val="FFFF00"/>
                  </a:solidFill>
                  <a:latin typeface="Karma" pitchFamily="2" charset="0"/>
                  <a:cs typeface="Karma" pitchFamily="2" charset="0"/>
                </a:rPr>
                <a:t>के</a:t>
              </a:r>
              <a:endParaRPr lang="en-IN" sz="2400" b="1" dirty="0" smtClean="0">
                <a:ln>
                  <a:solidFill>
                    <a:sysClr val="windowText" lastClr="000000"/>
                  </a:solidFill>
                </a:ln>
                <a:solidFill>
                  <a:srgbClr val="FFFF00"/>
                </a:solidFill>
                <a:latin typeface="Karma" pitchFamily="2" charset="0"/>
                <a:cs typeface="Karma" pitchFamily="2" charset="0"/>
              </a:endParaRPr>
            </a:p>
            <a:p>
              <a:pPr algn="ctr" defTabSz="800100">
                <a:lnSpc>
                  <a:spcPct val="90000"/>
                </a:lnSpc>
                <a:spcBef>
                  <a:spcPct val="0"/>
                </a:spcBef>
                <a:spcAft>
                  <a:spcPct val="35000"/>
                </a:spcAft>
              </a:pPr>
              <a:r>
                <a:rPr lang="en-IN" sz="2400" b="1" dirty="0" smtClean="0">
                  <a:ln>
                    <a:solidFill>
                      <a:sysClr val="windowText" lastClr="000000"/>
                    </a:solidFill>
                  </a:ln>
                  <a:solidFill>
                    <a:srgbClr val="FFFF00"/>
                  </a:solidFill>
                  <a:latin typeface="Karma" pitchFamily="2" charset="0"/>
                  <a:cs typeface="Karma" pitchFamily="2" charset="0"/>
                </a:rPr>
                <a:t>	   </a:t>
              </a:r>
              <a:r>
                <a:rPr lang="hi-IN" sz="2400" b="1" dirty="0" smtClean="0">
                  <a:ln>
                    <a:solidFill>
                      <a:sysClr val="windowText" lastClr="000000"/>
                    </a:solidFill>
                  </a:ln>
                  <a:solidFill>
                    <a:srgbClr val="FFFF00"/>
                  </a:solidFill>
                  <a:latin typeface="Karma" pitchFamily="2" charset="0"/>
                  <a:cs typeface="Karma" pitchFamily="2" charset="0"/>
                </a:rPr>
                <a:t> </a:t>
              </a:r>
              <a:r>
                <a:rPr lang="hi-IN" sz="2400" b="1" dirty="0">
                  <a:ln>
                    <a:solidFill>
                      <a:sysClr val="windowText" lastClr="000000"/>
                    </a:solidFill>
                  </a:ln>
                  <a:solidFill>
                    <a:srgbClr val="FFFF00"/>
                  </a:solidFill>
                  <a:latin typeface="Karma" pitchFamily="2" charset="0"/>
                  <a:cs typeface="Karma" pitchFamily="2" charset="0"/>
                </a:rPr>
                <a:t>नाम के नीचे बाईं ओर सूचना जारी करने की तिथि का उल्लेख।</a:t>
              </a:r>
              <a:endParaRPr lang="en-US" sz="2400" b="1" dirty="0">
                <a:ln>
                  <a:solidFill>
                    <a:sysClr val="windowText" lastClr="000000"/>
                  </a:solidFill>
                </a:ln>
                <a:solidFill>
                  <a:srgbClr val="FFFF00"/>
                </a:solidFill>
                <a:latin typeface="Karma" pitchFamily="2" charset="0"/>
                <a:cs typeface="Karma" pitchFamily="2" charset="0"/>
              </a:endParaRPr>
            </a:p>
          </p:txBody>
        </p:sp>
        <p:sp>
          <p:nvSpPr>
            <p:cNvPr id="7" name="Freeform 6"/>
            <p:cNvSpPr/>
            <p:nvPr/>
          </p:nvSpPr>
          <p:spPr>
            <a:xfrm>
              <a:off x="2771800" y="3659015"/>
              <a:ext cx="5256584" cy="962025"/>
            </a:xfrm>
            <a:custGeom>
              <a:avLst/>
              <a:gdLst>
                <a:gd name="connsiteX0" fmla="*/ 0 w 3649713"/>
                <a:gd name="connsiteY0" fmla="*/ 160341 h 962025"/>
                <a:gd name="connsiteX1" fmla="*/ 160341 w 3649713"/>
                <a:gd name="connsiteY1" fmla="*/ 0 h 962025"/>
                <a:gd name="connsiteX2" fmla="*/ 3489372 w 3649713"/>
                <a:gd name="connsiteY2" fmla="*/ 0 h 962025"/>
                <a:gd name="connsiteX3" fmla="*/ 3649713 w 3649713"/>
                <a:gd name="connsiteY3" fmla="*/ 160341 h 962025"/>
                <a:gd name="connsiteX4" fmla="*/ 3649713 w 3649713"/>
                <a:gd name="connsiteY4" fmla="*/ 801684 h 962025"/>
                <a:gd name="connsiteX5" fmla="*/ 3489372 w 3649713"/>
                <a:gd name="connsiteY5" fmla="*/ 962025 h 962025"/>
                <a:gd name="connsiteX6" fmla="*/ 160341 w 3649713"/>
                <a:gd name="connsiteY6" fmla="*/ 962025 h 962025"/>
                <a:gd name="connsiteX7" fmla="*/ 0 w 3649713"/>
                <a:gd name="connsiteY7" fmla="*/ 801684 h 962025"/>
                <a:gd name="connsiteX8" fmla="*/ 0 w 3649713"/>
                <a:gd name="connsiteY8" fmla="*/ 160341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49713" h="962025">
                  <a:moveTo>
                    <a:pt x="0" y="160341"/>
                  </a:moveTo>
                  <a:cubicBezTo>
                    <a:pt x="0" y="71787"/>
                    <a:pt x="71787" y="0"/>
                    <a:pt x="160341" y="0"/>
                  </a:cubicBezTo>
                  <a:lnTo>
                    <a:pt x="3489372" y="0"/>
                  </a:lnTo>
                  <a:cubicBezTo>
                    <a:pt x="3577926" y="0"/>
                    <a:pt x="3649713" y="71787"/>
                    <a:pt x="3649713" y="160341"/>
                  </a:cubicBezTo>
                  <a:lnTo>
                    <a:pt x="3649713" y="801684"/>
                  </a:lnTo>
                  <a:cubicBezTo>
                    <a:pt x="3649713" y="890238"/>
                    <a:pt x="3577926" y="962025"/>
                    <a:pt x="3489372" y="962025"/>
                  </a:cubicBezTo>
                  <a:lnTo>
                    <a:pt x="160341" y="962025"/>
                  </a:lnTo>
                  <a:cubicBezTo>
                    <a:pt x="71787" y="962025"/>
                    <a:pt x="0" y="890238"/>
                    <a:pt x="0" y="801684"/>
                  </a:cubicBezTo>
                  <a:lnTo>
                    <a:pt x="0" y="160341"/>
                  </a:lnTo>
                  <a:close/>
                </a:path>
              </a:pathLst>
            </a:cu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542" tIns="115542" rIns="115542" bIns="115542" numCol="1" spcCol="1270" anchor="ctr" anchorCtr="0">
              <a:noAutofit/>
            </a:bodyPr>
            <a:lstStyle/>
            <a:p>
              <a:pPr algn="ctr" defTabSz="800100">
                <a:lnSpc>
                  <a:spcPct val="90000"/>
                </a:lnSpc>
                <a:spcBef>
                  <a:spcPct val="0"/>
                </a:spcBef>
                <a:spcAft>
                  <a:spcPct val="35000"/>
                </a:spcAft>
              </a:pPr>
              <a:r>
                <a:rPr lang="en-IN" sz="1800" b="1" dirty="0" smtClean="0"/>
                <a:t>		</a:t>
              </a:r>
              <a:r>
                <a:rPr lang="hi-IN" sz="2400" b="1" dirty="0">
                  <a:ln>
                    <a:solidFill>
                      <a:sysClr val="windowText" lastClr="000000"/>
                    </a:solidFill>
                  </a:ln>
                  <a:solidFill>
                    <a:srgbClr val="FFFF00"/>
                  </a:solidFill>
                  <a:latin typeface="Karma" pitchFamily="2" charset="0"/>
                  <a:cs typeface="Karma" pitchFamily="2" charset="0"/>
                </a:rPr>
                <a:t>सूचना का कथ्य: संक्षेप में जो संप्रेषणीय हो।</a:t>
              </a:r>
              <a:endParaRPr lang="en-US" sz="2400" b="1" dirty="0">
                <a:ln>
                  <a:solidFill>
                    <a:sysClr val="windowText" lastClr="000000"/>
                  </a:solidFill>
                </a:ln>
                <a:solidFill>
                  <a:srgbClr val="FFFF00"/>
                </a:solidFill>
                <a:latin typeface="Karma" pitchFamily="2" charset="0"/>
                <a:cs typeface="Karma" pitchFamily="2" charset="0"/>
              </a:endParaRPr>
            </a:p>
          </p:txBody>
        </p:sp>
        <p:sp>
          <p:nvSpPr>
            <p:cNvPr id="8" name="Isosceles Triangle 7"/>
            <p:cNvSpPr/>
            <p:nvPr/>
          </p:nvSpPr>
          <p:spPr>
            <a:xfrm>
              <a:off x="539552" y="1025748"/>
              <a:ext cx="4064000" cy="4064000"/>
            </a:xfrm>
            <a:prstGeom prst="triangle">
              <a:avLst/>
            </a:pr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TextBox 8"/>
            <p:cNvSpPr txBox="1"/>
            <p:nvPr/>
          </p:nvSpPr>
          <p:spPr>
            <a:xfrm>
              <a:off x="1697619" y="2846263"/>
              <a:ext cx="1537895" cy="804144"/>
            </a:xfrm>
            <a:prstGeom prst="rect">
              <a:avLst/>
            </a:prstGeom>
            <a:noFill/>
          </p:spPr>
          <p:txBody>
            <a:bodyPr wrap="square" rtlCol="0">
              <a:spAutoFit/>
            </a:bodyPr>
            <a:lstStyle/>
            <a:p>
              <a:pPr algn="ctr"/>
              <a:r>
                <a:rPr lang="hi-IN" sz="3200" b="1" dirty="0">
                  <a:ln>
                    <a:solidFill>
                      <a:sysClr val="windowText" lastClr="000000"/>
                    </a:solidFill>
                  </a:ln>
                  <a:solidFill>
                    <a:srgbClr val="FFFF00"/>
                  </a:solidFill>
                  <a:latin typeface="Karma" pitchFamily="2" charset="0"/>
                  <a:cs typeface="Karma" pitchFamily="2" charset="0"/>
                </a:rPr>
                <a:t>सूचनाओं का प्रारूप</a:t>
              </a:r>
              <a:endParaRPr lang="en-US" sz="3200" b="1" dirty="0">
                <a:ln>
                  <a:solidFill>
                    <a:sysClr val="windowText" lastClr="000000"/>
                  </a:solidFill>
                </a:ln>
                <a:solidFill>
                  <a:srgbClr val="FFFF00"/>
                </a:solidFill>
                <a:latin typeface="Karma" pitchFamily="2" charset="0"/>
                <a:cs typeface="Karma" pitchFamily="2" charset="0"/>
              </a:endParaRPr>
            </a:p>
          </p:txBody>
        </p:sp>
        <p:sp>
          <p:nvSpPr>
            <p:cNvPr id="10" name="Oval 9"/>
            <p:cNvSpPr/>
            <p:nvPr/>
          </p:nvSpPr>
          <p:spPr>
            <a:xfrm>
              <a:off x="2777360" y="1777380"/>
              <a:ext cx="458154" cy="432048"/>
            </a:xfrm>
            <a:prstGeom prst="ellipse">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latin typeface="Georgia" pitchFamily="18" charset="0"/>
                </a:rPr>
                <a:t>4</a:t>
              </a:r>
              <a:endParaRPr lang="en-US" sz="3200" b="1" dirty="0">
                <a:latin typeface="Georgia" pitchFamily="18" charset="0"/>
              </a:endParaRPr>
            </a:p>
          </p:txBody>
        </p:sp>
        <p:sp>
          <p:nvSpPr>
            <p:cNvPr id="11" name="Oval 10"/>
            <p:cNvSpPr/>
            <p:nvPr/>
          </p:nvSpPr>
          <p:spPr>
            <a:xfrm>
              <a:off x="3235514" y="2785492"/>
              <a:ext cx="458154" cy="432048"/>
            </a:xfrm>
            <a:prstGeom prst="ellipse">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Georgia" pitchFamily="18" charset="0"/>
                </a:rPr>
                <a:t>5</a:t>
              </a:r>
              <a:endParaRPr lang="en-US" sz="3200" b="1" dirty="0">
                <a:latin typeface="Georgia" pitchFamily="18" charset="0"/>
              </a:endParaRPr>
            </a:p>
          </p:txBody>
        </p:sp>
        <p:sp>
          <p:nvSpPr>
            <p:cNvPr id="12" name="Oval 11"/>
            <p:cNvSpPr/>
            <p:nvPr/>
          </p:nvSpPr>
          <p:spPr>
            <a:xfrm>
              <a:off x="3730431" y="3799210"/>
              <a:ext cx="458154" cy="432048"/>
            </a:xfrm>
            <a:prstGeom prst="ellipse">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Georgia" pitchFamily="18" charset="0"/>
                </a:rPr>
                <a:t>6</a:t>
              </a:r>
              <a:endParaRPr lang="en-US" sz="3200" b="1" dirty="0">
                <a:latin typeface="Georgia" pitchFamily="18" charset="0"/>
              </a:endParaRPr>
            </a:p>
          </p:txBody>
        </p:sp>
      </p:grpSp>
    </p:spTree>
    <p:extLst>
      <p:ext uri="{BB962C8B-B14F-4D97-AF65-F5344CB8AC3E}">
        <p14:creationId xmlns:p14="http://schemas.microsoft.com/office/powerpoint/2010/main" val="13134246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082804" y="134819"/>
            <a:ext cx="6680198" cy="3455048"/>
            <a:chOff x="1379987" y="1348739"/>
            <a:chExt cx="6648397" cy="3305555"/>
          </a:xfrm>
        </p:grpSpPr>
        <p:sp>
          <p:nvSpPr>
            <p:cNvPr id="5" name="Freeform 4"/>
            <p:cNvSpPr/>
            <p:nvPr/>
          </p:nvSpPr>
          <p:spPr>
            <a:xfrm>
              <a:off x="2620292" y="1494458"/>
              <a:ext cx="5408092" cy="962025"/>
            </a:xfrm>
            <a:custGeom>
              <a:avLst/>
              <a:gdLst>
                <a:gd name="connsiteX0" fmla="*/ 0 w 3797881"/>
                <a:gd name="connsiteY0" fmla="*/ 160341 h 962025"/>
                <a:gd name="connsiteX1" fmla="*/ 160341 w 3797881"/>
                <a:gd name="connsiteY1" fmla="*/ 0 h 962025"/>
                <a:gd name="connsiteX2" fmla="*/ 3637540 w 3797881"/>
                <a:gd name="connsiteY2" fmla="*/ 0 h 962025"/>
                <a:gd name="connsiteX3" fmla="*/ 3797881 w 3797881"/>
                <a:gd name="connsiteY3" fmla="*/ 160341 h 962025"/>
                <a:gd name="connsiteX4" fmla="*/ 3797881 w 3797881"/>
                <a:gd name="connsiteY4" fmla="*/ 801684 h 962025"/>
                <a:gd name="connsiteX5" fmla="*/ 3637540 w 3797881"/>
                <a:gd name="connsiteY5" fmla="*/ 962025 h 962025"/>
                <a:gd name="connsiteX6" fmla="*/ 160341 w 3797881"/>
                <a:gd name="connsiteY6" fmla="*/ 962025 h 962025"/>
                <a:gd name="connsiteX7" fmla="*/ 0 w 3797881"/>
                <a:gd name="connsiteY7" fmla="*/ 801684 h 962025"/>
                <a:gd name="connsiteX8" fmla="*/ 0 w 3797881"/>
                <a:gd name="connsiteY8" fmla="*/ 160341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7881" h="962025">
                  <a:moveTo>
                    <a:pt x="0" y="160341"/>
                  </a:moveTo>
                  <a:cubicBezTo>
                    <a:pt x="0" y="71787"/>
                    <a:pt x="71787" y="0"/>
                    <a:pt x="160341" y="0"/>
                  </a:cubicBezTo>
                  <a:lnTo>
                    <a:pt x="3637540" y="0"/>
                  </a:lnTo>
                  <a:cubicBezTo>
                    <a:pt x="3726094" y="0"/>
                    <a:pt x="3797881" y="71787"/>
                    <a:pt x="3797881" y="160341"/>
                  </a:cubicBezTo>
                  <a:lnTo>
                    <a:pt x="3797881" y="801684"/>
                  </a:lnTo>
                  <a:cubicBezTo>
                    <a:pt x="3797881" y="890238"/>
                    <a:pt x="3726094" y="962025"/>
                    <a:pt x="3637540" y="962025"/>
                  </a:cubicBezTo>
                  <a:lnTo>
                    <a:pt x="160341" y="962025"/>
                  </a:lnTo>
                  <a:cubicBezTo>
                    <a:pt x="71787" y="962025"/>
                    <a:pt x="0" y="890238"/>
                    <a:pt x="0" y="801684"/>
                  </a:cubicBezTo>
                  <a:lnTo>
                    <a:pt x="0" y="160341"/>
                  </a:lnTo>
                  <a:close/>
                </a:path>
              </a:pathLst>
            </a:cu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542" tIns="115542" rIns="115542" bIns="115542" numCol="1" spcCol="1270" anchor="ctr" anchorCtr="0">
              <a:noAutofit/>
            </a:bodyPr>
            <a:lstStyle/>
            <a:p>
              <a:pPr lvl="0" algn="ctr" defTabSz="800100">
                <a:lnSpc>
                  <a:spcPct val="90000"/>
                </a:lnSpc>
                <a:spcBef>
                  <a:spcPct val="0"/>
                </a:spcBef>
                <a:spcAft>
                  <a:spcPct val="35000"/>
                </a:spcAft>
              </a:pPr>
              <a:r>
                <a:rPr lang="en-IN" sz="2000" b="1" dirty="0"/>
                <a:t> </a:t>
              </a:r>
              <a:r>
                <a:rPr lang="en-IN" sz="2000" b="1" dirty="0" smtClean="0"/>
                <a:t>         </a:t>
              </a:r>
              <a:r>
                <a:rPr lang="hi-IN" sz="2700" b="1" dirty="0">
                  <a:ln>
                    <a:solidFill>
                      <a:sysClr val="windowText" lastClr="000000"/>
                    </a:solidFill>
                  </a:ln>
                  <a:solidFill>
                    <a:srgbClr val="FFFF00"/>
                  </a:solidFill>
                  <a:latin typeface="Karma" pitchFamily="2" charset="0"/>
                  <a:cs typeface="Karma" pitchFamily="2" charset="0"/>
                </a:rPr>
                <a:t>कथ्य के अंतर्गत कार्य पूरा किए जाने की अंतिम तिथि का उल्लेख।</a:t>
              </a:r>
              <a:endParaRPr lang="en-US" sz="2700" b="1" dirty="0">
                <a:ln>
                  <a:solidFill>
                    <a:sysClr val="windowText" lastClr="000000"/>
                  </a:solidFill>
                </a:ln>
                <a:solidFill>
                  <a:srgbClr val="FFFF00"/>
                </a:solidFill>
                <a:latin typeface="Karma" pitchFamily="2" charset="0"/>
                <a:cs typeface="Karma" pitchFamily="2" charset="0"/>
              </a:endParaRPr>
            </a:p>
          </p:txBody>
        </p:sp>
        <p:sp>
          <p:nvSpPr>
            <p:cNvPr id="6" name="Freeform 5"/>
            <p:cNvSpPr/>
            <p:nvPr/>
          </p:nvSpPr>
          <p:spPr>
            <a:xfrm>
              <a:off x="2777360" y="2576736"/>
              <a:ext cx="5251024" cy="962025"/>
            </a:xfrm>
            <a:custGeom>
              <a:avLst/>
              <a:gdLst>
                <a:gd name="connsiteX0" fmla="*/ 0 w 3712821"/>
                <a:gd name="connsiteY0" fmla="*/ 160341 h 962025"/>
                <a:gd name="connsiteX1" fmla="*/ 160341 w 3712821"/>
                <a:gd name="connsiteY1" fmla="*/ 0 h 962025"/>
                <a:gd name="connsiteX2" fmla="*/ 3552480 w 3712821"/>
                <a:gd name="connsiteY2" fmla="*/ 0 h 962025"/>
                <a:gd name="connsiteX3" fmla="*/ 3712821 w 3712821"/>
                <a:gd name="connsiteY3" fmla="*/ 160341 h 962025"/>
                <a:gd name="connsiteX4" fmla="*/ 3712821 w 3712821"/>
                <a:gd name="connsiteY4" fmla="*/ 801684 h 962025"/>
                <a:gd name="connsiteX5" fmla="*/ 3552480 w 3712821"/>
                <a:gd name="connsiteY5" fmla="*/ 962025 h 962025"/>
                <a:gd name="connsiteX6" fmla="*/ 160341 w 3712821"/>
                <a:gd name="connsiteY6" fmla="*/ 962025 h 962025"/>
                <a:gd name="connsiteX7" fmla="*/ 0 w 3712821"/>
                <a:gd name="connsiteY7" fmla="*/ 801684 h 962025"/>
                <a:gd name="connsiteX8" fmla="*/ 0 w 3712821"/>
                <a:gd name="connsiteY8" fmla="*/ 160341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2821" h="962025">
                  <a:moveTo>
                    <a:pt x="0" y="160341"/>
                  </a:moveTo>
                  <a:cubicBezTo>
                    <a:pt x="0" y="71787"/>
                    <a:pt x="71787" y="0"/>
                    <a:pt x="160341" y="0"/>
                  </a:cubicBezTo>
                  <a:lnTo>
                    <a:pt x="3552480" y="0"/>
                  </a:lnTo>
                  <a:cubicBezTo>
                    <a:pt x="3641034" y="0"/>
                    <a:pt x="3712821" y="71787"/>
                    <a:pt x="3712821" y="160341"/>
                  </a:cubicBezTo>
                  <a:lnTo>
                    <a:pt x="3712821" y="801684"/>
                  </a:lnTo>
                  <a:cubicBezTo>
                    <a:pt x="3712821" y="890238"/>
                    <a:pt x="3641034" y="962025"/>
                    <a:pt x="3552480" y="962025"/>
                  </a:cubicBezTo>
                  <a:lnTo>
                    <a:pt x="160341" y="962025"/>
                  </a:lnTo>
                  <a:cubicBezTo>
                    <a:pt x="71787" y="962025"/>
                    <a:pt x="0" y="890238"/>
                    <a:pt x="0" y="801684"/>
                  </a:cubicBezTo>
                  <a:lnTo>
                    <a:pt x="0" y="160341"/>
                  </a:lnTo>
                  <a:close/>
                </a:path>
              </a:pathLst>
            </a:cu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542" tIns="115542" rIns="115542" bIns="115542" numCol="1" spcCol="1270" anchor="ctr" anchorCtr="0">
              <a:noAutofit/>
            </a:bodyPr>
            <a:lstStyle/>
            <a:p>
              <a:pPr algn="ctr" defTabSz="800100">
                <a:lnSpc>
                  <a:spcPct val="90000"/>
                </a:lnSpc>
                <a:spcBef>
                  <a:spcPct val="0"/>
                </a:spcBef>
                <a:spcAft>
                  <a:spcPct val="35000"/>
                </a:spcAft>
              </a:pPr>
              <a:r>
                <a:rPr lang="en-IN" sz="2400" b="1" dirty="0" smtClean="0">
                  <a:ln>
                    <a:solidFill>
                      <a:sysClr val="windowText" lastClr="000000"/>
                    </a:solidFill>
                  </a:ln>
                  <a:solidFill>
                    <a:srgbClr val="FFFF00"/>
                  </a:solidFill>
                  <a:latin typeface="Karma" pitchFamily="2" charset="0"/>
                  <a:cs typeface="Karma" pitchFamily="2" charset="0"/>
                </a:rPr>
                <a:t>	</a:t>
              </a:r>
              <a:r>
                <a:rPr lang="hi-IN" sz="2400" b="1" dirty="0">
                  <a:ln>
                    <a:solidFill>
                      <a:sysClr val="windowText" lastClr="000000"/>
                    </a:solidFill>
                  </a:ln>
                  <a:solidFill>
                    <a:srgbClr val="FFFF00"/>
                  </a:solidFill>
                  <a:latin typeface="Karma" pitchFamily="2" charset="0"/>
                  <a:cs typeface="Karma" pitchFamily="2" charset="0"/>
                </a:rPr>
                <a:t>अंत में नीचे बाईं ओर सूचना लेखक के हस्ताक्षर, नाम एवं पद।</a:t>
              </a:r>
              <a:endParaRPr lang="en-US" sz="2400" b="1" dirty="0">
                <a:ln>
                  <a:solidFill>
                    <a:sysClr val="windowText" lastClr="000000"/>
                  </a:solidFill>
                </a:ln>
                <a:solidFill>
                  <a:srgbClr val="FFFF00"/>
                </a:solidFill>
                <a:latin typeface="Karma" pitchFamily="2" charset="0"/>
                <a:cs typeface="Karma" pitchFamily="2" charset="0"/>
              </a:endParaRPr>
            </a:p>
          </p:txBody>
        </p:sp>
        <p:sp>
          <p:nvSpPr>
            <p:cNvPr id="7" name="Freeform 6"/>
            <p:cNvSpPr/>
            <p:nvPr/>
          </p:nvSpPr>
          <p:spPr>
            <a:xfrm>
              <a:off x="2771800" y="3659015"/>
              <a:ext cx="5256584" cy="962025"/>
            </a:xfrm>
            <a:custGeom>
              <a:avLst/>
              <a:gdLst>
                <a:gd name="connsiteX0" fmla="*/ 0 w 3649713"/>
                <a:gd name="connsiteY0" fmla="*/ 160341 h 962025"/>
                <a:gd name="connsiteX1" fmla="*/ 160341 w 3649713"/>
                <a:gd name="connsiteY1" fmla="*/ 0 h 962025"/>
                <a:gd name="connsiteX2" fmla="*/ 3489372 w 3649713"/>
                <a:gd name="connsiteY2" fmla="*/ 0 h 962025"/>
                <a:gd name="connsiteX3" fmla="*/ 3649713 w 3649713"/>
                <a:gd name="connsiteY3" fmla="*/ 160341 h 962025"/>
                <a:gd name="connsiteX4" fmla="*/ 3649713 w 3649713"/>
                <a:gd name="connsiteY4" fmla="*/ 801684 h 962025"/>
                <a:gd name="connsiteX5" fmla="*/ 3489372 w 3649713"/>
                <a:gd name="connsiteY5" fmla="*/ 962025 h 962025"/>
                <a:gd name="connsiteX6" fmla="*/ 160341 w 3649713"/>
                <a:gd name="connsiteY6" fmla="*/ 962025 h 962025"/>
                <a:gd name="connsiteX7" fmla="*/ 0 w 3649713"/>
                <a:gd name="connsiteY7" fmla="*/ 801684 h 962025"/>
                <a:gd name="connsiteX8" fmla="*/ 0 w 3649713"/>
                <a:gd name="connsiteY8" fmla="*/ 160341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49713" h="962025">
                  <a:moveTo>
                    <a:pt x="0" y="160341"/>
                  </a:moveTo>
                  <a:cubicBezTo>
                    <a:pt x="0" y="71787"/>
                    <a:pt x="71787" y="0"/>
                    <a:pt x="160341" y="0"/>
                  </a:cubicBezTo>
                  <a:lnTo>
                    <a:pt x="3489372" y="0"/>
                  </a:lnTo>
                  <a:cubicBezTo>
                    <a:pt x="3577926" y="0"/>
                    <a:pt x="3649713" y="71787"/>
                    <a:pt x="3649713" y="160341"/>
                  </a:cubicBezTo>
                  <a:lnTo>
                    <a:pt x="3649713" y="801684"/>
                  </a:lnTo>
                  <a:cubicBezTo>
                    <a:pt x="3649713" y="890238"/>
                    <a:pt x="3577926" y="962025"/>
                    <a:pt x="3489372" y="962025"/>
                  </a:cubicBezTo>
                  <a:lnTo>
                    <a:pt x="160341" y="962025"/>
                  </a:lnTo>
                  <a:cubicBezTo>
                    <a:pt x="71787" y="962025"/>
                    <a:pt x="0" y="890238"/>
                    <a:pt x="0" y="801684"/>
                  </a:cubicBezTo>
                  <a:lnTo>
                    <a:pt x="0" y="160341"/>
                  </a:lnTo>
                  <a:close/>
                </a:path>
              </a:pathLst>
            </a:cu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542" tIns="115542" rIns="115542" bIns="115542" numCol="1" spcCol="1270" anchor="ctr" anchorCtr="0">
              <a:noAutofit/>
            </a:bodyPr>
            <a:lstStyle/>
            <a:p>
              <a:pPr algn="ctr" defTabSz="800100">
                <a:lnSpc>
                  <a:spcPct val="90000"/>
                </a:lnSpc>
                <a:spcBef>
                  <a:spcPct val="0"/>
                </a:spcBef>
                <a:spcAft>
                  <a:spcPct val="35000"/>
                </a:spcAft>
              </a:pPr>
              <a:r>
                <a:rPr lang="en-IN" sz="1800" b="1" dirty="0" smtClean="0"/>
                <a:t>		</a:t>
              </a:r>
              <a:r>
                <a:rPr lang="hi-IN" sz="2400" b="1" dirty="0">
                  <a:ln>
                    <a:solidFill>
                      <a:sysClr val="windowText" lastClr="000000"/>
                    </a:solidFill>
                  </a:ln>
                  <a:solidFill>
                    <a:srgbClr val="FFFF00"/>
                  </a:solidFill>
                  <a:latin typeface="Karma" pitchFamily="2" charset="0"/>
                  <a:cs typeface="Karma" pitchFamily="2" charset="0"/>
                </a:rPr>
                <a:t>सूचना का कथ्य: संक्षेप में जो संप्रेषणीय हो।</a:t>
              </a:r>
              <a:endParaRPr lang="en-US" sz="2400" b="1" dirty="0">
                <a:ln>
                  <a:solidFill>
                    <a:sysClr val="windowText" lastClr="000000"/>
                  </a:solidFill>
                </a:ln>
                <a:solidFill>
                  <a:srgbClr val="FFFF00"/>
                </a:solidFill>
                <a:latin typeface="Karma" pitchFamily="2" charset="0"/>
                <a:cs typeface="Karma" pitchFamily="2" charset="0"/>
              </a:endParaRPr>
            </a:p>
          </p:txBody>
        </p:sp>
        <p:sp>
          <p:nvSpPr>
            <p:cNvPr id="8" name="Isosceles Triangle 7"/>
            <p:cNvSpPr/>
            <p:nvPr/>
          </p:nvSpPr>
          <p:spPr>
            <a:xfrm>
              <a:off x="1379987" y="1348739"/>
              <a:ext cx="2653381" cy="3305555"/>
            </a:xfrm>
            <a:prstGeom prst="triangle">
              <a:avLst/>
            </a:prstGeom>
            <a:solidFill>
              <a:srgbClr val="8822E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TextBox 8"/>
            <p:cNvSpPr txBox="1"/>
            <p:nvPr/>
          </p:nvSpPr>
          <p:spPr>
            <a:xfrm>
              <a:off x="1937730" y="3406650"/>
              <a:ext cx="1537895" cy="620340"/>
            </a:xfrm>
            <a:prstGeom prst="rect">
              <a:avLst/>
            </a:prstGeom>
            <a:noFill/>
          </p:spPr>
          <p:txBody>
            <a:bodyPr wrap="square" rtlCol="0">
              <a:spAutoFit/>
            </a:bodyPr>
            <a:lstStyle/>
            <a:p>
              <a:pPr algn="ctr"/>
              <a:r>
                <a:rPr lang="hi-IN" sz="2400" b="1" dirty="0">
                  <a:ln>
                    <a:solidFill>
                      <a:sysClr val="windowText" lastClr="000000"/>
                    </a:solidFill>
                  </a:ln>
                  <a:solidFill>
                    <a:srgbClr val="FFFF00"/>
                  </a:solidFill>
                  <a:latin typeface="Karma" pitchFamily="2" charset="0"/>
                  <a:cs typeface="Karma" pitchFamily="2" charset="0"/>
                </a:rPr>
                <a:t>सूचनाओं का प्रारूप</a:t>
              </a:r>
              <a:endParaRPr lang="en-US" sz="2400" b="1" dirty="0">
                <a:ln>
                  <a:solidFill>
                    <a:sysClr val="windowText" lastClr="000000"/>
                  </a:solidFill>
                </a:ln>
                <a:solidFill>
                  <a:srgbClr val="FFFF00"/>
                </a:solidFill>
                <a:latin typeface="Karma" pitchFamily="2" charset="0"/>
                <a:cs typeface="Karma" pitchFamily="2" charset="0"/>
              </a:endParaRPr>
            </a:p>
          </p:txBody>
        </p:sp>
        <p:sp>
          <p:nvSpPr>
            <p:cNvPr id="10" name="Oval 9"/>
            <p:cNvSpPr/>
            <p:nvPr/>
          </p:nvSpPr>
          <p:spPr>
            <a:xfrm>
              <a:off x="2777360" y="1777380"/>
              <a:ext cx="458154" cy="432048"/>
            </a:xfrm>
            <a:prstGeom prst="ellipse">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smtClean="0">
                  <a:latin typeface="Georgia" pitchFamily="18" charset="0"/>
                </a:rPr>
                <a:t>7</a:t>
              </a:r>
              <a:endParaRPr lang="en-US" sz="3200" b="1" dirty="0">
                <a:latin typeface="Georgia" pitchFamily="18" charset="0"/>
              </a:endParaRPr>
            </a:p>
          </p:txBody>
        </p:sp>
        <p:sp>
          <p:nvSpPr>
            <p:cNvPr id="11" name="Oval 10"/>
            <p:cNvSpPr/>
            <p:nvPr/>
          </p:nvSpPr>
          <p:spPr>
            <a:xfrm>
              <a:off x="3161657" y="2785492"/>
              <a:ext cx="458154" cy="432048"/>
            </a:xfrm>
            <a:prstGeom prst="ellipse">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latin typeface="Georgia" pitchFamily="18" charset="0"/>
                </a:rPr>
                <a:t>8</a:t>
              </a:r>
              <a:endParaRPr lang="en-US" sz="3200" b="1" dirty="0">
                <a:latin typeface="Georgia" pitchFamily="18" charset="0"/>
              </a:endParaRPr>
            </a:p>
          </p:txBody>
        </p:sp>
        <p:sp>
          <p:nvSpPr>
            <p:cNvPr id="12" name="Oval 11"/>
            <p:cNvSpPr/>
            <p:nvPr/>
          </p:nvSpPr>
          <p:spPr>
            <a:xfrm>
              <a:off x="3619645" y="3799210"/>
              <a:ext cx="458154" cy="432048"/>
            </a:xfrm>
            <a:prstGeom prst="ellipse">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latin typeface="Georgia" pitchFamily="18" charset="0"/>
                </a:rPr>
                <a:t>9</a:t>
              </a:r>
              <a:endParaRPr lang="en-US" sz="3200" b="1" dirty="0">
                <a:latin typeface="Georgia" pitchFamily="18" charset="0"/>
              </a:endParaRPr>
            </a:p>
          </p:txBody>
        </p:sp>
      </p:grpSp>
      <p:sp>
        <p:nvSpPr>
          <p:cNvPr id="13" name="Freeform 12"/>
          <p:cNvSpPr/>
          <p:nvPr/>
        </p:nvSpPr>
        <p:spPr>
          <a:xfrm>
            <a:off x="2076809" y="4164196"/>
            <a:ext cx="1067825" cy="1336644"/>
          </a:xfrm>
          <a:custGeom>
            <a:avLst/>
            <a:gdLst>
              <a:gd name="connsiteX0" fmla="*/ 0 w 1336643"/>
              <a:gd name="connsiteY0" fmla="*/ 0 h 935650"/>
              <a:gd name="connsiteX1" fmla="*/ 868818 w 1336643"/>
              <a:gd name="connsiteY1" fmla="*/ 0 h 935650"/>
              <a:gd name="connsiteX2" fmla="*/ 1336643 w 1336643"/>
              <a:gd name="connsiteY2" fmla="*/ 467825 h 935650"/>
              <a:gd name="connsiteX3" fmla="*/ 868818 w 1336643"/>
              <a:gd name="connsiteY3" fmla="*/ 935650 h 935650"/>
              <a:gd name="connsiteX4" fmla="*/ 0 w 1336643"/>
              <a:gd name="connsiteY4" fmla="*/ 935650 h 935650"/>
              <a:gd name="connsiteX5" fmla="*/ 467825 w 1336643"/>
              <a:gd name="connsiteY5" fmla="*/ 467825 h 935650"/>
              <a:gd name="connsiteX6" fmla="*/ 0 w 1336643"/>
              <a:gd name="connsiteY6" fmla="*/ 0 h 9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643" h="935650">
                <a:moveTo>
                  <a:pt x="1336642" y="0"/>
                </a:moveTo>
                <a:lnTo>
                  <a:pt x="1336642" y="608172"/>
                </a:lnTo>
                <a:lnTo>
                  <a:pt x="668322" y="935650"/>
                </a:lnTo>
                <a:lnTo>
                  <a:pt x="1" y="608172"/>
                </a:lnTo>
                <a:lnTo>
                  <a:pt x="1" y="0"/>
                </a:lnTo>
                <a:lnTo>
                  <a:pt x="668322" y="327478"/>
                </a:lnTo>
                <a:lnTo>
                  <a:pt x="1336642"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algn="ctr" defTabSz="1244600">
              <a:lnSpc>
                <a:spcPct val="90000"/>
              </a:lnSpc>
              <a:spcBef>
                <a:spcPct val="0"/>
              </a:spcBef>
              <a:spcAft>
                <a:spcPct val="35000"/>
              </a:spcAft>
            </a:pPr>
            <a:endParaRPr lang="hi-IN" sz="2600" dirty="0" smtClean="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a:p>
            <a:pPr algn="ctr" defTabSz="1244600">
              <a:lnSpc>
                <a:spcPct val="90000"/>
              </a:lnSpc>
              <a:spcBef>
                <a:spcPct val="0"/>
              </a:spcBef>
              <a:spcAft>
                <a:spcPct val="35000"/>
              </a:spcAft>
            </a:pPr>
            <a:r>
              <a:rPr lang="hi-IN" sz="2600" dirty="0" smtClean="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नोट</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sp>
        <p:nvSpPr>
          <p:cNvPr id="14" name="Freeform 13"/>
          <p:cNvSpPr/>
          <p:nvPr/>
        </p:nvSpPr>
        <p:spPr>
          <a:xfrm>
            <a:off x="3144632" y="4164195"/>
            <a:ext cx="5889321" cy="868819"/>
          </a:xfrm>
          <a:custGeom>
            <a:avLst/>
            <a:gdLst>
              <a:gd name="connsiteX0" fmla="*/ 144806 w 868818"/>
              <a:gd name="connsiteY0" fmla="*/ 0 h 5160349"/>
              <a:gd name="connsiteX1" fmla="*/ 724012 w 868818"/>
              <a:gd name="connsiteY1" fmla="*/ 0 h 5160349"/>
              <a:gd name="connsiteX2" fmla="*/ 868818 w 868818"/>
              <a:gd name="connsiteY2" fmla="*/ 144806 h 5160349"/>
              <a:gd name="connsiteX3" fmla="*/ 868818 w 868818"/>
              <a:gd name="connsiteY3" fmla="*/ 5160349 h 5160349"/>
              <a:gd name="connsiteX4" fmla="*/ 868818 w 868818"/>
              <a:gd name="connsiteY4" fmla="*/ 5160349 h 5160349"/>
              <a:gd name="connsiteX5" fmla="*/ 0 w 868818"/>
              <a:gd name="connsiteY5" fmla="*/ 5160349 h 5160349"/>
              <a:gd name="connsiteX6" fmla="*/ 0 w 868818"/>
              <a:gd name="connsiteY6" fmla="*/ 5160349 h 5160349"/>
              <a:gd name="connsiteX7" fmla="*/ 0 w 868818"/>
              <a:gd name="connsiteY7" fmla="*/ 144806 h 5160349"/>
              <a:gd name="connsiteX8" fmla="*/ 144806 w 868818"/>
              <a:gd name="connsiteY8" fmla="*/ 0 h 516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818" h="5160349">
                <a:moveTo>
                  <a:pt x="868818" y="860078"/>
                </a:moveTo>
                <a:lnTo>
                  <a:pt x="868818" y="4300271"/>
                </a:lnTo>
                <a:cubicBezTo>
                  <a:pt x="868818" y="4775276"/>
                  <a:pt x="857903" y="5160346"/>
                  <a:pt x="844438" y="5160346"/>
                </a:cubicBezTo>
                <a:lnTo>
                  <a:pt x="0" y="5160346"/>
                </a:lnTo>
                <a:lnTo>
                  <a:pt x="0" y="5160346"/>
                </a:lnTo>
                <a:lnTo>
                  <a:pt x="0" y="3"/>
                </a:lnTo>
                <a:lnTo>
                  <a:pt x="0" y="3"/>
                </a:lnTo>
                <a:lnTo>
                  <a:pt x="844438" y="3"/>
                </a:lnTo>
                <a:cubicBezTo>
                  <a:pt x="857903" y="3"/>
                  <a:pt x="868818" y="385073"/>
                  <a:pt x="868818" y="860078"/>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3" tIns="58922" rIns="58922" bIns="58923" numCol="1" spcCol="1270" anchor="ctr" anchorCtr="0">
            <a:noAutofit/>
          </a:bodyPr>
          <a:lstStyle/>
          <a:p>
            <a:pPr marL="228600" lvl="1" indent="-228600" defTabSz="1155700">
              <a:lnSpc>
                <a:spcPct val="90000"/>
              </a:lnSpc>
              <a:spcBef>
                <a:spcPct val="0"/>
              </a:spcBef>
              <a:spcAft>
                <a:spcPct val="15000"/>
              </a:spcAft>
              <a:buChar char="••"/>
            </a:pPr>
            <a:r>
              <a:rPr lang="hi-IN"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rPr>
              <a:t>भाषा औपचारिक होते हुए भी सरल एवं सुबोध हो, जिससे कि आम आदमी समझ सके</a:t>
            </a:r>
            <a:endParaRPr lang="en-US" sz="2600" dirty="0">
              <a:ln>
                <a:solidFill>
                  <a:srgbClr val="FFFF00"/>
                </a:solidFill>
              </a:ln>
              <a:solidFill>
                <a:srgbClr val="FFFF00"/>
              </a:solidFill>
              <a:effectLst>
                <a:outerShdw blurRad="50800" dist="50800" dir="5400000" algn="ctr" rotWithShape="0">
                  <a:srgbClr val="FF0000"/>
                </a:outerShdw>
              </a:effectLst>
              <a:latin typeface="Karma" pitchFamily="2" charset="0"/>
              <a:cs typeface="Karma" pitchFamily="2" charset="0"/>
            </a:endParaRPr>
          </a:p>
        </p:txBody>
      </p:sp>
    </p:spTree>
    <p:extLst>
      <p:ext uri="{BB962C8B-B14F-4D97-AF65-F5344CB8AC3E}">
        <p14:creationId xmlns:p14="http://schemas.microsoft.com/office/powerpoint/2010/main" val="24605837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43">
      <a:dk1>
        <a:srgbClr val="000000"/>
      </a:dk1>
      <a:lt1>
        <a:srgbClr val="FFFFFF"/>
      </a:lt1>
      <a:dk2>
        <a:srgbClr val="64DFED"/>
      </a:dk2>
      <a:lt2>
        <a:srgbClr val="E7E6E6"/>
      </a:lt2>
      <a:accent1>
        <a:srgbClr val="92CDF0"/>
      </a:accent1>
      <a:accent2>
        <a:srgbClr val="92CDF0"/>
      </a:accent2>
      <a:accent3>
        <a:srgbClr val="ABC3F0"/>
      </a:accent3>
      <a:accent4>
        <a:srgbClr val="C3B9F2"/>
      </a:accent4>
      <a:accent5>
        <a:srgbClr val="AAA5F9"/>
      </a:accent5>
      <a:accent6>
        <a:srgbClr val="F6A6F4"/>
      </a:accent6>
      <a:hlink>
        <a:srgbClr val="0563C1"/>
      </a:hlink>
      <a:folHlink>
        <a:srgbClr val="954F72"/>
      </a:folHlink>
    </a:clrScheme>
    <a:fontScheme name="Custom 39">
      <a:majorFont>
        <a:latin typeface="Tw Cen M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62CF8670-35D1-4455-AC7A-762B7388BE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3C4A95C-9007-4EA6-944B-306B6F2A0100}">
  <ds:schemaRefs>
    <ds:schemaRef ds:uri="http://schemas.microsoft.com/sharepoint/v3/contenttype/forms"/>
  </ds:schemaRefs>
</ds:datastoreItem>
</file>

<file path=customXml/itemProps3.xml><?xml version="1.0" encoding="utf-8"?>
<ds:datastoreItem xmlns:ds="http://schemas.openxmlformats.org/officeDocument/2006/customXml" ds:itemID="{EA4A3FD6-E6BF-490E-B6B4-6A011394B0E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TM66925244</Template>
  <TotalTime>0</TotalTime>
  <Words>429</Words>
  <Application>Microsoft Office PowerPoint</Application>
  <PresentationFormat>On-screen Show (16:10)</PresentationFormat>
  <Paragraphs>99</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सूचना लेखन में निम्नलिखित बातों का ध्यान रखना चाहिए-</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2022-10-27T00:37:19Z</dcterms:created>
  <dcterms:modified xsi:type="dcterms:W3CDTF">2025-04-28T08:11:48Z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