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0" r:id="rId1"/>
  </p:sldMasterIdLst>
  <p:notesMasterIdLst>
    <p:notesMasterId r:id="rId19"/>
  </p:notesMasterIdLst>
  <p:sldIdLst>
    <p:sldId id="257" r:id="rId2"/>
    <p:sldId id="258" r:id="rId3"/>
    <p:sldId id="273" r:id="rId4"/>
    <p:sldId id="274" r:id="rId5"/>
    <p:sldId id="275" r:id="rId6"/>
    <p:sldId id="261" r:id="rId7"/>
    <p:sldId id="262" r:id="rId8"/>
    <p:sldId id="264" r:id="rId9"/>
    <p:sldId id="270" r:id="rId10"/>
    <p:sldId id="263" r:id="rId11"/>
    <p:sldId id="265" r:id="rId12"/>
    <p:sldId id="271" r:id="rId13"/>
    <p:sldId id="266" r:id="rId14"/>
    <p:sldId id="267" r:id="rId15"/>
    <p:sldId id="268" r:id="rId16"/>
    <p:sldId id="269" r:id="rId17"/>
    <p:sldId id="272" r:id="rId18"/>
  </p:sldIdLst>
  <p:sldSz cx="9144000" cy="5715000" type="screen16x1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FF99"/>
    <a:srgbClr val="FF3399"/>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9" d="100"/>
          <a:sy n="89" d="100"/>
        </p:scale>
        <p:origin x="620" y="52"/>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D153F8-82F2-456F-8DE6-248649C6E9D8}" type="doc">
      <dgm:prSet loTypeId="urn:microsoft.com/office/officeart/2011/layout/CircleProcess" loCatId="process" qsTypeId="urn:microsoft.com/office/officeart/2005/8/quickstyle/simple5" qsCatId="simple" csTypeId="urn:microsoft.com/office/officeart/2005/8/colors/colorful2" csCatId="colorful" phldr="1"/>
      <dgm:spPr/>
      <dgm:t>
        <a:bodyPr/>
        <a:lstStyle/>
        <a:p>
          <a:endParaRPr lang="en-US"/>
        </a:p>
      </dgm:t>
    </dgm:pt>
    <dgm:pt modelId="{39FC8FFA-3820-49F3-8DD9-68E80A279B7E}">
      <dgm:prSet phldrT="[Text]"/>
      <dgm:spPr>
        <a:solidFill>
          <a:schemeClr val="bg2">
            <a:lumMod val="60000"/>
            <a:lumOff val="40000"/>
            <a:alpha val="90000"/>
          </a:schemeClr>
        </a:solidFill>
      </dgm:spPr>
      <dgm:t>
        <a:bodyPr/>
        <a:lstStyle/>
        <a:p>
          <a:r>
            <a:rPr lang="hi-IN" b="1" dirty="0" smtClean="0">
              <a:ln>
                <a:solidFill>
                  <a:srgbClr val="FFC000"/>
                </a:solidFill>
              </a:ln>
              <a:solidFill>
                <a:srgbClr val="FFC000"/>
              </a:solidFill>
              <a:latin typeface="Laila SemiBold" pitchFamily="2" charset="0"/>
              <a:cs typeface="Laila SemiBold" pitchFamily="2" charset="0"/>
            </a:rPr>
            <a:t>कपड़ा</a:t>
          </a:r>
          <a:endParaRPr lang="en-US" dirty="0">
            <a:ln>
              <a:solidFill>
                <a:srgbClr val="FFC000"/>
              </a:solidFill>
            </a:ln>
            <a:solidFill>
              <a:srgbClr val="FFC000"/>
            </a:solidFill>
          </a:endParaRPr>
        </a:p>
      </dgm:t>
    </dgm:pt>
    <dgm:pt modelId="{ECE27670-39D6-4089-9552-7AA29E4F7D95}" type="parTrans" cxnId="{6254E853-8456-47F6-8C84-A4C1B84B630B}">
      <dgm:prSet/>
      <dgm:spPr/>
      <dgm:t>
        <a:bodyPr/>
        <a:lstStyle/>
        <a:p>
          <a:endParaRPr lang="en-US"/>
        </a:p>
      </dgm:t>
    </dgm:pt>
    <dgm:pt modelId="{C9930F8B-F541-433F-A4A1-A284038F8D15}" type="sibTrans" cxnId="{6254E853-8456-47F6-8C84-A4C1B84B630B}">
      <dgm:prSet/>
      <dgm:spPr/>
      <dgm:t>
        <a:bodyPr/>
        <a:lstStyle/>
        <a:p>
          <a:endParaRPr lang="en-US"/>
        </a:p>
      </dgm:t>
    </dgm:pt>
    <dgm:pt modelId="{8C36E698-BCD3-49C7-8FCF-B8ED841DFCF5}">
      <dgm:prSet phldrT="[Text]"/>
      <dgm:spPr>
        <a:solidFill>
          <a:schemeClr val="bg2">
            <a:lumMod val="60000"/>
            <a:lumOff val="40000"/>
            <a:alpha val="90000"/>
          </a:schemeClr>
        </a:solidFill>
      </dgm:spPr>
      <dgm:t>
        <a:bodyPr/>
        <a:lstStyle/>
        <a:p>
          <a:r>
            <a:rPr lang="hi-IN" b="1" dirty="0" smtClean="0">
              <a:ln>
                <a:solidFill>
                  <a:srgbClr val="FFC000"/>
                </a:solidFill>
              </a:ln>
              <a:solidFill>
                <a:srgbClr val="FFC000"/>
              </a:solidFill>
              <a:latin typeface="Laila SemiBold" pitchFamily="2" charset="0"/>
              <a:cs typeface="Laila SemiBold" pitchFamily="2" charset="0"/>
            </a:rPr>
            <a:t>टोपी</a:t>
          </a:r>
          <a:endParaRPr lang="en-US" dirty="0">
            <a:ln>
              <a:solidFill>
                <a:srgbClr val="FFC000"/>
              </a:solidFill>
            </a:ln>
            <a:solidFill>
              <a:srgbClr val="FFC000"/>
            </a:solidFill>
          </a:endParaRPr>
        </a:p>
      </dgm:t>
    </dgm:pt>
    <dgm:pt modelId="{47A4B624-2BF4-4BE7-8757-7B542465AD77}" type="parTrans" cxnId="{23B6B330-8A5E-4C46-AEA3-23D96E4B2A33}">
      <dgm:prSet/>
      <dgm:spPr/>
      <dgm:t>
        <a:bodyPr/>
        <a:lstStyle/>
        <a:p>
          <a:endParaRPr lang="en-US"/>
        </a:p>
      </dgm:t>
    </dgm:pt>
    <dgm:pt modelId="{1DEF0FB9-5E5D-4555-971B-CE89591CC4A3}" type="sibTrans" cxnId="{23B6B330-8A5E-4C46-AEA3-23D96E4B2A33}">
      <dgm:prSet/>
      <dgm:spPr/>
      <dgm:t>
        <a:bodyPr/>
        <a:lstStyle/>
        <a:p>
          <a:endParaRPr lang="en-US"/>
        </a:p>
      </dgm:t>
    </dgm:pt>
    <dgm:pt modelId="{1697D763-A00B-4B43-9129-C22E80D845EA}">
      <dgm:prSet phldrT="[Text]"/>
      <dgm:spPr>
        <a:solidFill>
          <a:schemeClr val="bg2">
            <a:lumMod val="60000"/>
            <a:lumOff val="40000"/>
            <a:alpha val="90000"/>
          </a:schemeClr>
        </a:solidFill>
      </dgm:spPr>
      <dgm:t>
        <a:bodyPr/>
        <a:lstStyle/>
        <a:p>
          <a:r>
            <a:rPr lang="hi-IN" b="1" dirty="0" smtClean="0">
              <a:ln>
                <a:solidFill>
                  <a:srgbClr val="FFC000"/>
                </a:solidFill>
              </a:ln>
              <a:solidFill>
                <a:srgbClr val="FFC000"/>
              </a:solidFill>
              <a:latin typeface="Laila SemiBold" pitchFamily="2" charset="0"/>
              <a:cs typeface="Laila SemiBold" pitchFamily="2" charset="0"/>
            </a:rPr>
            <a:t>सोहन</a:t>
          </a:r>
          <a:endParaRPr lang="en-US" dirty="0">
            <a:ln>
              <a:solidFill>
                <a:srgbClr val="FFC000"/>
              </a:solidFill>
            </a:ln>
            <a:solidFill>
              <a:srgbClr val="FFC000"/>
            </a:solidFill>
          </a:endParaRPr>
        </a:p>
      </dgm:t>
    </dgm:pt>
    <dgm:pt modelId="{97976BC4-AA56-4F35-9080-AE3BF4225A47}" type="parTrans" cxnId="{8D61CCDC-412C-4FC9-A6DC-0C3F68619606}">
      <dgm:prSet/>
      <dgm:spPr/>
      <dgm:t>
        <a:bodyPr/>
        <a:lstStyle/>
        <a:p>
          <a:endParaRPr lang="en-US"/>
        </a:p>
      </dgm:t>
    </dgm:pt>
    <dgm:pt modelId="{66E1C7DC-BD05-4120-BF58-F3171BC30253}" type="sibTrans" cxnId="{8D61CCDC-412C-4FC9-A6DC-0C3F68619606}">
      <dgm:prSet/>
      <dgm:spPr/>
      <dgm:t>
        <a:bodyPr/>
        <a:lstStyle/>
        <a:p>
          <a:endParaRPr lang="en-US"/>
        </a:p>
      </dgm:t>
    </dgm:pt>
    <dgm:pt modelId="{333DEF05-CD84-41D9-8BEC-A1B809131CEC}" type="pres">
      <dgm:prSet presAssocID="{9CD153F8-82F2-456F-8DE6-248649C6E9D8}" presName="Name0" presStyleCnt="0">
        <dgm:presLayoutVars>
          <dgm:chMax val="11"/>
          <dgm:chPref val="11"/>
          <dgm:dir/>
          <dgm:resizeHandles/>
        </dgm:presLayoutVars>
      </dgm:prSet>
      <dgm:spPr/>
      <dgm:t>
        <a:bodyPr/>
        <a:lstStyle/>
        <a:p>
          <a:endParaRPr lang="en-US"/>
        </a:p>
      </dgm:t>
    </dgm:pt>
    <dgm:pt modelId="{5598F900-E1C5-4619-83FC-6B1C2136225D}" type="pres">
      <dgm:prSet presAssocID="{1697D763-A00B-4B43-9129-C22E80D845EA}" presName="Accent3" presStyleCnt="0"/>
      <dgm:spPr/>
    </dgm:pt>
    <dgm:pt modelId="{A291D01A-3D49-4378-98D1-18C6ED372ACD}" type="pres">
      <dgm:prSet presAssocID="{1697D763-A00B-4B43-9129-C22E80D845EA}" presName="Accent" presStyleLbl="node1" presStyleIdx="0" presStyleCnt="3"/>
      <dgm:spPr/>
    </dgm:pt>
    <dgm:pt modelId="{6FDD4816-572B-4D86-B2EC-4B4A11CD9ED4}" type="pres">
      <dgm:prSet presAssocID="{1697D763-A00B-4B43-9129-C22E80D845EA}" presName="ParentBackground3" presStyleCnt="0"/>
      <dgm:spPr/>
    </dgm:pt>
    <dgm:pt modelId="{E0857AD9-30AA-450E-81D5-160ADF25D833}" type="pres">
      <dgm:prSet presAssocID="{1697D763-A00B-4B43-9129-C22E80D845EA}" presName="ParentBackground" presStyleLbl="fgAcc1" presStyleIdx="0" presStyleCnt="3"/>
      <dgm:spPr/>
      <dgm:t>
        <a:bodyPr/>
        <a:lstStyle/>
        <a:p>
          <a:endParaRPr lang="en-US"/>
        </a:p>
      </dgm:t>
    </dgm:pt>
    <dgm:pt modelId="{6C5CF2E7-CC2A-4316-AE1B-C3DEB0A70674}" type="pres">
      <dgm:prSet presAssocID="{1697D763-A00B-4B43-9129-C22E80D845EA}" presName="Parent3" presStyleLbl="revTx" presStyleIdx="0" presStyleCnt="0">
        <dgm:presLayoutVars>
          <dgm:chMax val="1"/>
          <dgm:chPref val="1"/>
          <dgm:bulletEnabled val="1"/>
        </dgm:presLayoutVars>
      </dgm:prSet>
      <dgm:spPr/>
      <dgm:t>
        <a:bodyPr/>
        <a:lstStyle/>
        <a:p>
          <a:endParaRPr lang="en-US"/>
        </a:p>
      </dgm:t>
    </dgm:pt>
    <dgm:pt modelId="{63D511D7-D16D-43C8-92CF-FF1BB43939A8}" type="pres">
      <dgm:prSet presAssocID="{8C36E698-BCD3-49C7-8FCF-B8ED841DFCF5}" presName="Accent2" presStyleCnt="0"/>
      <dgm:spPr/>
    </dgm:pt>
    <dgm:pt modelId="{4B5F1973-7328-4A6E-9208-77595AA48138}" type="pres">
      <dgm:prSet presAssocID="{8C36E698-BCD3-49C7-8FCF-B8ED841DFCF5}" presName="Accent" presStyleLbl="node1" presStyleIdx="1" presStyleCnt="3"/>
      <dgm:spPr/>
    </dgm:pt>
    <dgm:pt modelId="{AF6FCE47-F52E-47A3-AC9D-2D6338A5D239}" type="pres">
      <dgm:prSet presAssocID="{8C36E698-BCD3-49C7-8FCF-B8ED841DFCF5}" presName="ParentBackground2" presStyleCnt="0"/>
      <dgm:spPr/>
    </dgm:pt>
    <dgm:pt modelId="{54D05636-5220-4019-B4EE-1C2E2F89FC35}" type="pres">
      <dgm:prSet presAssocID="{8C36E698-BCD3-49C7-8FCF-B8ED841DFCF5}" presName="ParentBackground" presStyleLbl="fgAcc1" presStyleIdx="1" presStyleCnt="3"/>
      <dgm:spPr/>
      <dgm:t>
        <a:bodyPr/>
        <a:lstStyle/>
        <a:p>
          <a:endParaRPr lang="en-US"/>
        </a:p>
      </dgm:t>
    </dgm:pt>
    <dgm:pt modelId="{FCD11A54-C9FD-4057-A5CF-70ABC0FE0E78}" type="pres">
      <dgm:prSet presAssocID="{8C36E698-BCD3-49C7-8FCF-B8ED841DFCF5}" presName="Parent2" presStyleLbl="revTx" presStyleIdx="0" presStyleCnt="0">
        <dgm:presLayoutVars>
          <dgm:chMax val="1"/>
          <dgm:chPref val="1"/>
          <dgm:bulletEnabled val="1"/>
        </dgm:presLayoutVars>
      </dgm:prSet>
      <dgm:spPr/>
      <dgm:t>
        <a:bodyPr/>
        <a:lstStyle/>
        <a:p>
          <a:endParaRPr lang="en-US"/>
        </a:p>
      </dgm:t>
    </dgm:pt>
    <dgm:pt modelId="{E32836CF-393F-4510-B846-CE35807A1219}" type="pres">
      <dgm:prSet presAssocID="{39FC8FFA-3820-49F3-8DD9-68E80A279B7E}" presName="Accent1" presStyleCnt="0"/>
      <dgm:spPr/>
    </dgm:pt>
    <dgm:pt modelId="{928EA18F-239F-475A-A385-6EBBF4D00D5B}" type="pres">
      <dgm:prSet presAssocID="{39FC8FFA-3820-49F3-8DD9-68E80A279B7E}" presName="Accent" presStyleLbl="node1" presStyleIdx="2" presStyleCnt="3"/>
      <dgm:spPr/>
    </dgm:pt>
    <dgm:pt modelId="{B82E8201-94FF-473E-BE6F-059338E929DE}" type="pres">
      <dgm:prSet presAssocID="{39FC8FFA-3820-49F3-8DD9-68E80A279B7E}" presName="ParentBackground1" presStyleCnt="0"/>
      <dgm:spPr/>
    </dgm:pt>
    <dgm:pt modelId="{FBF16E62-5F93-40CE-8859-3AECF8812A2F}" type="pres">
      <dgm:prSet presAssocID="{39FC8FFA-3820-49F3-8DD9-68E80A279B7E}" presName="ParentBackground" presStyleLbl="fgAcc1" presStyleIdx="2" presStyleCnt="3"/>
      <dgm:spPr/>
      <dgm:t>
        <a:bodyPr/>
        <a:lstStyle/>
        <a:p>
          <a:endParaRPr lang="en-US"/>
        </a:p>
      </dgm:t>
    </dgm:pt>
    <dgm:pt modelId="{79B53BFF-F442-4E39-814D-08FEE629082F}" type="pres">
      <dgm:prSet presAssocID="{39FC8FFA-3820-49F3-8DD9-68E80A279B7E}" presName="Parent1" presStyleLbl="revTx" presStyleIdx="0" presStyleCnt="0">
        <dgm:presLayoutVars>
          <dgm:chMax val="1"/>
          <dgm:chPref val="1"/>
          <dgm:bulletEnabled val="1"/>
        </dgm:presLayoutVars>
      </dgm:prSet>
      <dgm:spPr/>
      <dgm:t>
        <a:bodyPr/>
        <a:lstStyle/>
        <a:p>
          <a:endParaRPr lang="en-US"/>
        </a:p>
      </dgm:t>
    </dgm:pt>
  </dgm:ptLst>
  <dgm:cxnLst>
    <dgm:cxn modelId="{23B6B330-8A5E-4C46-AEA3-23D96E4B2A33}" srcId="{9CD153F8-82F2-456F-8DE6-248649C6E9D8}" destId="{8C36E698-BCD3-49C7-8FCF-B8ED841DFCF5}" srcOrd="1" destOrd="0" parTransId="{47A4B624-2BF4-4BE7-8757-7B542465AD77}" sibTransId="{1DEF0FB9-5E5D-4555-971B-CE89591CC4A3}"/>
    <dgm:cxn modelId="{ECF1E3B8-B735-4D21-A942-5D086EDEFFEC}" type="presOf" srcId="{39FC8FFA-3820-49F3-8DD9-68E80A279B7E}" destId="{79B53BFF-F442-4E39-814D-08FEE629082F}" srcOrd="1" destOrd="0" presId="urn:microsoft.com/office/officeart/2011/layout/CircleProcess"/>
    <dgm:cxn modelId="{DCF79201-3489-41AB-B131-85C2A59AE02C}" type="presOf" srcId="{8C36E698-BCD3-49C7-8FCF-B8ED841DFCF5}" destId="{54D05636-5220-4019-B4EE-1C2E2F89FC35}" srcOrd="0" destOrd="0" presId="urn:microsoft.com/office/officeart/2011/layout/CircleProcess"/>
    <dgm:cxn modelId="{3423AF26-5F39-4326-A4CE-54FE343BD0C3}" type="presOf" srcId="{1697D763-A00B-4B43-9129-C22E80D845EA}" destId="{6C5CF2E7-CC2A-4316-AE1B-C3DEB0A70674}" srcOrd="1" destOrd="0" presId="urn:microsoft.com/office/officeart/2011/layout/CircleProcess"/>
    <dgm:cxn modelId="{8D61CCDC-412C-4FC9-A6DC-0C3F68619606}" srcId="{9CD153F8-82F2-456F-8DE6-248649C6E9D8}" destId="{1697D763-A00B-4B43-9129-C22E80D845EA}" srcOrd="2" destOrd="0" parTransId="{97976BC4-AA56-4F35-9080-AE3BF4225A47}" sibTransId="{66E1C7DC-BD05-4120-BF58-F3171BC30253}"/>
    <dgm:cxn modelId="{FA01A6D0-45FA-4F7A-8E61-3AC248893ACC}" type="presOf" srcId="{9CD153F8-82F2-456F-8DE6-248649C6E9D8}" destId="{333DEF05-CD84-41D9-8BEC-A1B809131CEC}" srcOrd="0" destOrd="0" presId="urn:microsoft.com/office/officeart/2011/layout/CircleProcess"/>
    <dgm:cxn modelId="{6254E853-8456-47F6-8C84-A4C1B84B630B}" srcId="{9CD153F8-82F2-456F-8DE6-248649C6E9D8}" destId="{39FC8FFA-3820-49F3-8DD9-68E80A279B7E}" srcOrd="0" destOrd="0" parTransId="{ECE27670-39D6-4089-9552-7AA29E4F7D95}" sibTransId="{C9930F8B-F541-433F-A4A1-A284038F8D15}"/>
    <dgm:cxn modelId="{73F5612A-36A5-4D3B-852B-368F4EA00C60}" type="presOf" srcId="{1697D763-A00B-4B43-9129-C22E80D845EA}" destId="{E0857AD9-30AA-450E-81D5-160ADF25D833}" srcOrd="0" destOrd="0" presId="urn:microsoft.com/office/officeart/2011/layout/CircleProcess"/>
    <dgm:cxn modelId="{9598607E-3CAE-4712-8135-D80831F3F2AA}" type="presOf" srcId="{39FC8FFA-3820-49F3-8DD9-68E80A279B7E}" destId="{FBF16E62-5F93-40CE-8859-3AECF8812A2F}" srcOrd="0" destOrd="0" presId="urn:microsoft.com/office/officeart/2011/layout/CircleProcess"/>
    <dgm:cxn modelId="{EEFD1444-D87B-4E4B-BF39-6762F3C96841}" type="presOf" srcId="{8C36E698-BCD3-49C7-8FCF-B8ED841DFCF5}" destId="{FCD11A54-C9FD-4057-A5CF-70ABC0FE0E78}" srcOrd="1" destOrd="0" presId="urn:microsoft.com/office/officeart/2011/layout/CircleProcess"/>
    <dgm:cxn modelId="{2FF30405-D9D3-4854-877B-F811E9671470}" type="presParOf" srcId="{333DEF05-CD84-41D9-8BEC-A1B809131CEC}" destId="{5598F900-E1C5-4619-83FC-6B1C2136225D}" srcOrd="0" destOrd="0" presId="urn:microsoft.com/office/officeart/2011/layout/CircleProcess"/>
    <dgm:cxn modelId="{A1DA17A9-E2C5-4E4A-8051-E1D405FE1BDB}" type="presParOf" srcId="{5598F900-E1C5-4619-83FC-6B1C2136225D}" destId="{A291D01A-3D49-4378-98D1-18C6ED372ACD}" srcOrd="0" destOrd="0" presId="urn:microsoft.com/office/officeart/2011/layout/CircleProcess"/>
    <dgm:cxn modelId="{5BC72A90-D7A5-4F93-B563-B5AAE12E486F}" type="presParOf" srcId="{333DEF05-CD84-41D9-8BEC-A1B809131CEC}" destId="{6FDD4816-572B-4D86-B2EC-4B4A11CD9ED4}" srcOrd="1" destOrd="0" presId="urn:microsoft.com/office/officeart/2011/layout/CircleProcess"/>
    <dgm:cxn modelId="{F6608FAF-E954-4246-B484-02F982CC3849}" type="presParOf" srcId="{6FDD4816-572B-4D86-B2EC-4B4A11CD9ED4}" destId="{E0857AD9-30AA-450E-81D5-160ADF25D833}" srcOrd="0" destOrd="0" presId="urn:microsoft.com/office/officeart/2011/layout/CircleProcess"/>
    <dgm:cxn modelId="{0971F6BB-6EEB-4E6C-BD78-49798076620C}" type="presParOf" srcId="{333DEF05-CD84-41D9-8BEC-A1B809131CEC}" destId="{6C5CF2E7-CC2A-4316-AE1B-C3DEB0A70674}" srcOrd="2" destOrd="0" presId="urn:microsoft.com/office/officeart/2011/layout/CircleProcess"/>
    <dgm:cxn modelId="{BF21A0E6-3C6A-4648-A71E-4525C0B90F17}" type="presParOf" srcId="{333DEF05-CD84-41D9-8BEC-A1B809131CEC}" destId="{63D511D7-D16D-43C8-92CF-FF1BB43939A8}" srcOrd="3" destOrd="0" presId="urn:microsoft.com/office/officeart/2011/layout/CircleProcess"/>
    <dgm:cxn modelId="{24C52546-37E6-4A7E-AA91-78E5ADD015BF}" type="presParOf" srcId="{63D511D7-D16D-43C8-92CF-FF1BB43939A8}" destId="{4B5F1973-7328-4A6E-9208-77595AA48138}" srcOrd="0" destOrd="0" presId="urn:microsoft.com/office/officeart/2011/layout/CircleProcess"/>
    <dgm:cxn modelId="{3CCBC6E7-DA28-4B29-AEDA-CC408EF91D82}" type="presParOf" srcId="{333DEF05-CD84-41D9-8BEC-A1B809131CEC}" destId="{AF6FCE47-F52E-47A3-AC9D-2D6338A5D239}" srcOrd="4" destOrd="0" presId="urn:microsoft.com/office/officeart/2011/layout/CircleProcess"/>
    <dgm:cxn modelId="{DC4F01D0-8BC6-41EC-B2D9-BC43DFABC5A5}" type="presParOf" srcId="{AF6FCE47-F52E-47A3-AC9D-2D6338A5D239}" destId="{54D05636-5220-4019-B4EE-1C2E2F89FC35}" srcOrd="0" destOrd="0" presId="urn:microsoft.com/office/officeart/2011/layout/CircleProcess"/>
    <dgm:cxn modelId="{04DEA60E-B5BF-442E-8EFD-2AF36008FE41}" type="presParOf" srcId="{333DEF05-CD84-41D9-8BEC-A1B809131CEC}" destId="{FCD11A54-C9FD-4057-A5CF-70ABC0FE0E78}" srcOrd="5" destOrd="0" presId="urn:microsoft.com/office/officeart/2011/layout/CircleProcess"/>
    <dgm:cxn modelId="{BC249DCF-4ADF-402C-A885-C91BB55B848A}" type="presParOf" srcId="{333DEF05-CD84-41D9-8BEC-A1B809131CEC}" destId="{E32836CF-393F-4510-B846-CE35807A1219}" srcOrd="6" destOrd="0" presId="urn:microsoft.com/office/officeart/2011/layout/CircleProcess"/>
    <dgm:cxn modelId="{CDDCDC7B-CC5F-4C73-AA44-146BCE9B6051}" type="presParOf" srcId="{E32836CF-393F-4510-B846-CE35807A1219}" destId="{928EA18F-239F-475A-A385-6EBBF4D00D5B}" srcOrd="0" destOrd="0" presId="urn:microsoft.com/office/officeart/2011/layout/CircleProcess"/>
    <dgm:cxn modelId="{0BE4D62F-978F-4BC2-B737-DE132A65D103}" type="presParOf" srcId="{333DEF05-CD84-41D9-8BEC-A1B809131CEC}" destId="{B82E8201-94FF-473E-BE6F-059338E929DE}" srcOrd="7" destOrd="0" presId="urn:microsoft.com/office/officeart/2011/layout/CircleProcess"/>
    <dgm:cxn modelId="{C2628BC2-6FD6-46F1-8FA2-2FA563AF3CD8}" type="presParOf" srcId="{B82E8201-94FF-473E-BE6F-059338E929DE}" destId="{FBF16E62-5F93-40CE-8859-3AECF8812A2F}" srcOrd="0" destOrd="0" presId="urn:microsoft.com/office/officeart/2011/layout/CircleProcess"/>
    <dgm:cxn modelId="{571B2CEF-92DF-4CAB-8B2D-DABEDB035C35}" type="presParOf" srcId="{333DEF05-CD84-41D9-8BEC-A1B809131CEC}" destId="{79B53BFF-F442-4E39-814D-08FEE629082F}" srcOrd="8" destOrd="0" presId="urn:microsoft.com/office/officeart/2011/layout/CircleProces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D153F8-82F2-456F-8DE6-248649C6E9D8}" type="doc">
      <dgm:prSet loTypeId="urn:microsoft.com/office/officeart/2011/layout/CircleProcess" loCatId="process" qsTypeId="urn:microsoft.com/office/officeart/2005/8/quickstyle/simple5" qsCatId="simple" csTypeId="urn:microsoft.com/office/officeart/2005/8/colors/colorful2" csCatId="colorful" phldr="1"/>
      <dgm:spPr/>
      <dgm:t>
        <a:bodyPr/>
        <a:lstStyle/>
        <a:p>
          <a:endParaRPr lang="en-US"/>
        </a:p>
      </dgm:t>
    </dgm:pt>
    <dgm:pt modelId="{39FC8FFA-3820-49F3-8DD9-68E80A279B7E}">
      <dgm:prSet phldrT="[Text]"/>
      <dgm:spPr>
        <a:solidFill>
          <a:schemeClr val="bg2">
            <a:lumMod val="60000"/>
            <a:lumOff val="40000"/>
            <a:alpha val="90000"/>
          </a:schemeClr>
        </a:solidFill>
      </dgm:spPr>
      <dgm:t>
        <a:bodyPr/>
        <a:lstStyle/>
        <a:p>
          <a:r>
            <a:rPr lang="hi-IN" b="1" dirty="0" smtClean="0">
              <a:ln>
                <a:solidFill>
                  <a:srgbClr val="FFC000"/>
                </a:solidFill>
              </a:ln>
              <a:solidFill>
                <a:srgbClr val="FFC000"/>
              </a:solidFill>
              <a:latin typeface="Laila SemiBold" pitchFamily="2" charset="0"/>
              <a:cs typeface="Laila SemiBold" pitchFamily="2" charset="0"/>
            </a:rPr>
            <a:t>कपड़ा</a:t>
          </a:r>
          <a:endParaRPr lang="en-US" dirty="0">
            <a:ln>
              <a:solidFill>
                <a:srgbClr val="FFC000"/>
              </a:solidFill>
            </a:ln>
            <a:solidFill>
              <a:srgbClr val="FFC000"/>
            </a:solidFill>
          </a:endParaRPr>
        </a:p>
      </dgm:t>
    </dgm:pt>
    <dgm:pt modelId="{ECE27670-39D6-4089-9552-7AA29E4F7D95}" type="parTrans" cxnId="{6254E853-8456-47F6-8C84-A4C1B84B630B}">
      <dgm:prSet/>
      <dgm:spPr/>
      <dgm:t>
        <a:bodyPr/>
        <a:lstStyle/>
        <a:p>
          <a:endParaRPr lang="en-US"/>
        </a:p>
      </dgm:t>
    </dgm:pt>
    <dgm:pt modelId="{C9930F8B-F541-433F-A4A1-A284038F8D15}" type="sibTrans" cxnId="{6254E853-8456-47F6-8C84-A4C1B84B630B}">
      <dgm:prSet/>
      <dgm:spPr/>
      <dgm:t>
        <a:bodyPr/>
        <a:lstStyle/>
        <a:p>
          <a:endParaRPr lang="en-US"/>
        </a:p>
      </dgm:t>
    </dgm:pt>
    <dgm:pt modelId="{8C36E698-BCD3-49C7-8FCF-B8ED841DFCF5}">
      <dgm:prSet phldrT="[Text]"/>
      <dgm:spPr>
        <a:solidFill>
          <a:schemeClr val="bg2">
            <a:lumMod val="60000"/>
            <a:lumOff val="40000"/>
            <a:alpha val="90000"/>
          </a:schemeClr>
        </a:solidFill>
      </dgm:spPr>
      <dgm:t>
        <a:bodyPr/>
        <a:lstStyle/>
        <a:p>
          <a:r>
            <a:rPr lang="hi-IN" b="1" dirty="0" smtClean="0">
              <a:ln>
                <a:solidFill>
                  <a:srgbClr val="FFC000"/>
                </a:solidFill>
              </a:ln>
              <a:solidFill>
                <a:srgbClr val="FFC000"/>
              </a:solidFill>
              <a:latin typeface="Laila SemiBold" pitchFamily="2" charset="0"/>
              <a:cs typeface="Laila SemiBold" pitchFamily="2" charset="0"/>
            </a:rPr>
            <a:t>टोपी</a:t>
          </a:r>
          <a:endParaRPr lang="en-US" dirty="0">
            <a:ln>
              <a:solidFill>
                <a:srgbClr val="FFC000"/>
              </a:solidFill>
            </a:ln>
            <a:solidFill>
              <a:srgbClr val="FFC000"/>
            </a:solidFill>
          </a:endParaRPr>
        </a:p>
      </dgm:t>
    </dgm:pt>
    <dgm:pt modelId="{47A4B624-2BF4-4BE7-8757-7B542465AD77}" type="parTrans" cxnId="{23B6B330-8A5E-4C46-AEA3-23D96E4B2A33}">
      <dgm:prSet/>
      <dgm:spPr/>
      <dgm:t>
        <a:bodyPr/>
        <a:lstStyle/>
        <a:p>
          <a:endParaRPr lang="en-US"/>
        </a:p>
      </dgm:t>
    </dgm:pt>
    <dgm:pt modelId="{1DEF0FB9-5E5D-4555-971B-CE89591CC4A3}" type="sibTrans" cxnId="{23B6B330-8A5E-4C46-AEA3-23D96E4B2A33}">
      <dgm:prSet/>
      <dgm:spPr/>
      <dgm:t>
        <a:bodyPr/>
        <a:lstStyle/>
        <a:p>
          <a:endParaRPr lang="en-US"/>
        </a:p>
      </dgm:t>
    </dgm:pt>
    <dgm:pt modelId="{1697D763-A00B-4B43-9129-C22E80D845EA}">
      <dgm:prSet phldrT="[Text]"/>
      <dgm:spPr>
        <a:solidFill>
          <a:schemeClr val="bg2">
            <a:lumMod val="60000"/>
            <a:lumOff val="40000"/>
            <a:alpha val="90000"/>
          </a:schemeClr>
        </a:solidFill>
      </dgm:spPr>
      <dgm:t>
        <a:bodyPr/>
        <a:lstStyle/>
        <a:p>
          <a:r>
            <a:rPr lang="hi-IN" b="1" dirty="0" smtClean="0">
              <a:ln>
                <a:solidFill>
                  <a:srgbClr val="FFC000"/>
                </a:solidFill>
              </a:ln>
              <a:solidFill>
                <a:srgbClr val="FFC000"/>
              </a:solidFill>
              <a:latin typeface="Laila SemiBold" pitchFamily="2" charset="0"/>
              <a:cs typeface="Laila SemiBold" pitchFamily="2" charset="0"/>
            </a:rPr>
            <a:t>सोहन</a:t>
          </a:r>
          <a:endParaRPr lang="en-US" dirty="0">
            <a:ln>
              <a:solidFill>
                <a:srgbClr val="FFC000"/>
              </a:solidFill>
            </a:ln>
            <a:solidFill>
              <a:srgbClr val="FFC000"/>
            </a:solidFill>
          </a:endParaRPr>
        </a:p>
      </dgm:t>
    </dgm:pt>
    <dgm:pt modelId="{97976BC4-AA56-4F35-9080-AE3BF4225A47}" type="parTrans" cxnId="{8D61CCDC-412C-4FC9-A6DC-0C3F68619606}">
      <dgm:prSet/>
      <dgm:spPr/>
      <dgm:t>
        <a:bodyPr/>
        <a:lstStyle/>
        <a:p>
          <a:endParaRPr lang="en-US"/>
        </a:p>
      </dgm:t>
    </dgm:pt>
    <dgm:pt modelId="{66E1C7DC-BD05-4120-BF58-F3171BC30253}" type="sibTrans" cxnId="{8D61CCDC-412C-4FC9-A6DC-0C3F68619606}">
      <dgm:prSet/>
      <dgm:spPr/>
      <dgm:t>
        <a:bodyPr/>
        <a:lstStyle/>
        <a:p>
          <a:endParaRPr lang="en-US"/>
        </a:p>
      </dgm:t>
    </dgm:pt>
    <dgm:pt modelId="{333DEF05-CD84-41D9-8BEC-A1B809131CEC}" type="pres">
      <dgm:prSet presAssocID="{9CD153F8-82F2-456F-8DE6-248649C6E9D8}" presName="Name0" presStyleCnt="0">
        <dgm:presLayoutVars>
          <dgm:chMax val="11"/>
          <dgm:chPref val="11"/>
          <dgm:dir/>
          <dgm:resizeHandles/>
        </dgm:presLayoutVars>
      </dgm:prSet>
      <dgm:spPr/>
      <dgm:t>
        <a:bodyPr/>
        <a:lstStyle/>
        <a:p>
          <a:endParaRPr lang="en-US"/>
        </a:p>
      </dgm:t>
    </dgm:pt>
    <dgm:pt modelId="{5598F900-E1C5-4619-83FC-6B1C2136225D}" type="pres">
      <dgm:prSet presAssocID="{1697D763-A00B-4B43-9129-C22E80D845EA}" presName="Accent3" presStyleCnt="0"/>
      <dgm:spPr/>
    </dgm:pt>
    <dgm:pt modelId="{A291D01A-3D49-4378-98D1-18C6ED372ACD}" type="pres">
      <dgm:prSet presAssocID="{1697D763-A00B-4B43-9129-C22E80D845EA}" presName="Accent" presStyleLbl="node1" presStyleIdx="0" presStyleCnt="3"/>
      <dgm:spPr/>
    </dgm:pt>
    <dgm:pt modelId="{6FDD4816-572B-4D86-B2EC-4B4A11CD9ED4}" type="pres">
      <dgm:prSet presAssocID="{1697D763-A00B-4B43-9129-C22E80D845EA}" presName="ParentBackground3" presStyleCnt="0"/>
      <dgm:spPr/>
    </dgm:pt>
    <dgm:pt modelId="{E0857AD9-30AA-450E-81D5-160ADF25D833}" type="pres">
      <dgm:prSet presAssocID="{1697D763-A00B-4B43-9129-C22E80D845EA}" presName="ParentBackground" presStyleLbl="fgAcc1" presStyleIdx="0" presStyleCnt="3"/>
      <dgm:spPr/>
      <dgm:t>
        <a:bodyPr/>
        <a:lstStyle/>
        <a:p>
          <a:endParaRPr lang="en-US"/>
        </a:p>
      </dgm:t>
    </dgm:pt>
    <dgm:pt modelId="{6C5CF2E7-CC2A-4316-AE1B-C3DEB0A70674}" type="pres">
      <dgm:prSet presAssocID="{1697D763-A00B-4B43-9129-C22E80D845EA}" presName="Parent3" presStyleLbl="revTx" presStyleIdx="0" presStyleCnt="0">
        <dgm:presLayoutVars>
          <dgm:chMax val="1"/>
          <dgm:chPref val="1"/>
          <dgm:bulletEnabled val="1"/>
        </dgm:presLayoutVars>
      </dgm:prSet>
      <dgm:spPr/>
      <dgm:t>
        <a:bodyPr/>
        <a:lstStyle/>
        <a:p>
          <a:endParaRPr lang="en-US"/>
        </a:p>
      </dgm:t>
    </dgm:pt>
    <dgm:pt modelId="{63D511D7-D16D-43C8-92CF-FF1BB43939A8}" type="pres">
      <dgm:prSet presAssocID="{8C36E698-BCD3-49C7-8FCF-B8ED841DFCF5}" presName="Accent2" presStyleCnt="0"/>
      <dgm:spPr/>
    </dgm:pt>
    <dgm:pt modelId="{4B5F1973-7328-4A6E-9208-77595AA48138}" type="pres">
      <dgm:prSet presAssocID="{8C36E698-BCD3-49C7-8FCF-B8ED841DFCF5}" presName="Accent" presStyleLbl="node1" presStyleIdx="1" presStyleCnt="3"/>
      <dgm:spPr/>
    </dgm:pt>
    <dgm:pt modelId="{AF6FCE47-F52E-47A3-AC9D-2D6338A5D239}" type="pres">
      <dgm:prSet presAssocID="{8C36E698-BCD3-49C7-8FCF-B8ED841DFCF5}" presName="ParentBackground2" presStyleCnt="0"/>
      <dgm:spPr/>
    </dgm:pt>
    <dgm:pt modelId="{54D05636-5220-4019-B4EE-1C2E2F89FC35}" type="pres">
      <dgm:prSet presAssocID="{8C36E698-BCD3-49C7-8FCF-B8ED841DFCF5}" presName="ParentBackground" presStyleLbl="fgAcc1" presStyleIdx="1" presStyleCnt="3"/>
      <dgm:spPr/>
      <dgm:t>
        <a:bodyPr/>
        <a:lstStyle/>
        <a:p>
          <a:endParaRPr lang="en-US"/>
        </a:p>
      </dgm:t>
    </dgm:pt>
    <dgm:pt modelId="{FCD11A54-C9FD-4057-A5CF-70ABC0FE0E78}" type="pres">
      <dgm:prSet presAssocID="{8C36E698-BCD3-49C7-8FCF-B8ED841DFCF5}" presName="Parent2" presStyleLbl="revTx" presStyleIdx="0" presStyleCnt="0">
        <dgm:presLayoutVars>
          <dgm:chMax val="1"/>
          <dgm:chPref val="1"/>
          <dgm:bulletEnabled val="1"/>
        </dgm:presLayoutVars>
      </dgm:prSet>
      <dgm:spPr/>
      <dgm:t>
        <a:bodyPr/>
        <a:lstStyle/>
        <a:p>
          <a:endParaRPr lang="en-US"/>
        </a:p>
      </dgm:t>
    </dgm:pt>
    <dgm:pt modelId="{E32836CF-393F-4510-B846-CE35807A1219}" type="pres">
      <dgm:prSet presAssocID="{39FC8FFA-3820-49F3-8DD9-68E80A279B7E}" presName="Accent1" presStyleCnt="0"/>
      <dgm:spPr/>
    </dgm:pt>
    <dgm:pt modelId="{928EA18F-239F-475A-A385-6EBBF4D00D5B}" type="pres">
      <dgm:prSet presAssocID="{39FC8FFA-3820-49F3-8DD9-68E80A279B7E}" presName="Accent" presStyleLbl="node1" presStyleIdx="2" presStyleCnt="3"/>
      <dgm:spPr/>
    </dgm:pt>
    <dgm:pt modelId="{B82E8201-94FF-473E-BE6F-059338E929DE}" type="pres">
      <dgm:prSet presAssocID="{39FC8FFA-3820-49F3-8DD9-68E80A279B7E}" presName="ParentBackground1" presStyleCnt="0"/>
      <dgm:spPr/>
    </dgm:pt>
    <dgm:pt modelId="{FBF16E62-5F93-40CE-8859-3AECF8812A2F}" type="pres">
      <dgm:prSet presAssocID="{39FC8FFA-3820-49F3-8DD9-68E80A279B7E}" presName="ParentBackground" presStyleLbl="fgAcc1" presStyleIdx="2" presStyleCnt="3"/>
      <dgm:spPr/>
      <dgm:t>
        <a:bodyPr/>
        <a:lstStyle/>
        <a:p>
          <a:endParaRPr lang="en-US"/>
        </a:p>
      </dgm:t>
    </dgm:pt>
    <dgm:pt modelId="{79B53BFF-F442-4E39-814D-08FEE629082F}" type="pres">
      <dgm:prSet presAssocID="{39FC8FFA-3820-49F3-8DD9-68E80A279B7E}" presName="Parent1" presStyleLbl="revTx" presStyleIdx="0" presStyleCnt="0">
        <dgm:presLayoutVars>
          <dgm:chMax val="1"/>
          <dgm:chPref val="1"/>
          <dgm:bulletEnabled val="1"/>
        </dgm:presLayoutVars>
      </dgm:prSet>
      <dgm:spPr/>
      <dgm:t>
        <a:bodyPr/>
        <a:lstStyle/>
        <a:p>
          <a:endParaRPr lang="en-US"/>
        </a:p>
      </dgm:t>
    </dgm:pt>
  </dgm:ptLst>
  <dgm:cxnLst>
    <dgm:cxn modelId="{23B6B330-8A5E-4C46-AEA3-23D96E4B2A33}" srcId="{9CD153F8-82F2-456F-8DE6-248649C6E9D8}" destId="{8C36E698-BCD3-49C7-8FCF-B8ED841DFCF5}" srcOrd="1" destOrd="0" parTransId="{47A4B624-2BF4-4BE7-8757-7B542465AD77}" sibTransId="{1DEF0FB9-5E5D-4555-971B-CE89591CC4A3}"/>
    <dgm:cxn modelId="{ECF1E3B8-B735-4D21-A942-5D086EDEFFEC}" type="presOf" srcId="{39FC8FFA-3820-49F3-8DD9-68E80A279B7E}" destId="{79B53BFF-F442-4E39-814D-08FEE629082F}" srcOrd="1" destOrd="0" presId="urn:microsoft.com/office/officeart/2011/layout/CircleProcess"/>
    <dgm:cxn modelId="{DCF79201-3489-41AB-B131-85C2A59AE02C}" type="presOf" srcId="{8C36E698-BCD3-49C7-8FCF-B8ED841DFCF5}" destId="{54D05636-5220-4019-B4EE-1C2E2F89FC35}" srcOrd="0" destOrd="0" presId="urn:microsoft.com/office/officeart/2011/layout/CircleProcess"/>
    <dgm:cxn modelId="{3423AF26-5F39-4326-A4CE-54FE343BD0C3}" type="presOf" srcId="{1697D763-A00B-4B43-9129-C22E80D845EA}" destId="{6C5CF2E7-CC2A-4316-AE1B-C3DEB0A70674}" srcOrd="1" destOrd="0" presId="urn:microsoft.com/office/officeart/2011/layout/CircleProcess"/>
    <dgm:cxn modelId="{8D61CCDC-412C-4FC9-A6DC-0C3F68619606}" srcId="{9CD153F8-82F2-456F-8DE6-248649C6E9D8}" destId="{1697D763-A00B-4B43-9129-C22E80D845EA}" srcOrd="2" destOrd="0" parTransId="{97976BC4-AA56-4F35-9080-AE3BF4225A47}" sibTransId="{66E1C7DC-BD05-4120-BF58-F3171BC30253}"/>
    <dgm:cxn modelId="{FA01A6D0-45FA-4F7A-8E61-3AC248893ACC}" type="presOf" srcId="{9CD153F8-82F2-456F-8DE6-248649C6E9D8}" destId="{333DEF05-CD84-41D9-8BEC-A1B809131CEC}" srcOrd="0" destOrd="0" presId="urn:microsoft.com/office/officeart/2011/layout/CircleProcess"/>
    <dgm:cxn modelId="{6254E853-8456-47F6-8C84-A4C1B84B630B}" srcId="{9CD153F8-82F2-456F-8DE6-248649C6E9D8}" destId="{39FC8FFA-3820-49F3-8DD9-68E80A279B7E}" srcOrd="0" destOrd="0" parTransId="{ECE27670-39D6-4089-9552-7AA29E4F7D95}" sibTransId="{C9930F8B-F541-433F-A4A1-A284038F8D15}"/>
    <dgm:cxn modelId="{73F5612A-36A5-4D3B-852B-368F4EA00C60}" type="presOf" srcId="{1697D763-A00B-4B43-9129-C22E80D845EA}" destId="{E0857AD9-30AA-450E-81D5-160ADF25D833}" srcOrd="0" destOrd="0" presId="urn:microsoft.com/office/officeart/2011/layout/CircleProcess"/>
    <dgm:cxn modelId="{9598607E-3CAE-4712-8135-D80831F3F2AA}" type="presOf" srcId="{39FC8FFA-3820-49F3-8DD9-68E80A279B7E}" destId="{FBF16E62-5F93-40CE-8859-3AECF8812A2F}" srcOrd="0" destOrd="0" presId="urn:microsoft.com/office/officeart/2011/layout/CircleProcess"/>
    <dgm:cxn modelId="{EEFD1444-D87B-4E4B-BF39-6762F3C96841}" type="presOf" srcId="{8C36E698-BCD3-49C7-8FCF-B8ED841DFCF5}" destId="{FCD11A54-C9FD-4057-A5CF-70ABC0FE0E78}" srcOrd="1" destOrd="0" presId="urn:microsoft.com/office/officeart/2011/layout/CircleProcess"/>
    <dgm:cxn modelId="{2FF30405-D9D3-4854-877B-F811E9671470}" type="presParOf" srcId="{333DEF05-CD84-41D9-8BEC-A1B809131CEC}" destId="{5598F900-E1C5-4619-83FC-6B1C2136225D}" srcOrd="0" destOrd="0" presId="urn:microsoft.com/office/officeart/2011/layout/CircleProcess"/>
    <dgm:cxn modelId="{A1DA17A9-E2C5-4E4A-8051-E1D405FE1BDB}" type="presParOf" srcId="{5598F900-E1C5-4619-83FC-6B1C2136225D}" destId="{A291D01A-3D49-4378-98D1-18C6ED372ACD}" srcOrd="0" destOrd="0" presId="urn:microsoft.com/office/officeart/2011/layout/CircleProcess"/>
    <dgm:cxn modelId="{5BC72A90-D7A5-4F93-B563-B5AAE12E486F}" type="presParOf" srcId="{333DEF05-CD84-41D9-8BEC-A1B809131CEC}" destId="{6FDD4816-572B-4D86-B2EC-4B4A11CD9ED4}" srcOrd="1" destOrd="0" presId="urn:microsoft.com/office/officeart/2011/layout/CircleProcess"/>
    <dgm:cxn modelId="{F6608FAF-E954-4246-B484-02F982CC3849}" type="presParOf" srcId="{6FDD4816-572B-4D86-B2EC-4B4A11CD9ED4}" destId="{E0857AD9-30AA-450E-81D5-160ADF25D833}" srcOrd="0" destOrd="0" presId="urn:microsoft.com/office/officeart/2011/layout/CircleProcess"/>
    <dgm:cxn modelId="{0971F6BB-6EEB-4E6C-BD78-49798076620C}" type="presParOf" srcId="{333DEF05-CD84-41D9-8BEC-A1B809131CEC}" destId="{6C5CF2E7-CC2A-4316-AE1B-C3DEB0A70674}" srcOrd="2" destOrd="0" presId="urn:microsoft.com/office/officeart/2011/layout/CircleProcess"/>
    <dgm:cxn modelId="{BF21A0E6-3C6A-4648-A71E-4525C0B90F17}" type="presParOf" srcId="{333DEF05-CD84-41D9-8BEC-A1B809131CEC}" destId="{63D511D7-D16D-43C8-92CF-FF1BB43939A8}" srcOrd="3" destOrd="0" presId="urn:microsoft.com/office/officeart/2011/layout/CircleProcess"/>
    <dgm:cxn modelId="{24C52546-37E6-4A7E-AA91-78E5ADD015BF}" type="presParOf" srcId="{63D511D7-D16D-43C8-92CF-FF1BB43939A8}" destId="{4B5F1973-7328-4A6E-9208-77595AA48138}" srcOrd="0" destOrd="0" presId="urn:microsoft.com/office/officeart/2011/layout/CircleProcess"/>
    <dgm:cxn modelId="{3CCBC6E7-DA28-4B29-AEDA-CC408EF91D82}" type="presParOf" srcId="{333DEF05-CD84-41D9-8BEC-A1B809131CEC}" destId="{AF6FCE47-F52E-47A3-AC9D-2D6338A5D239}" srcOrd="4" destOrd="0" presId="urn:microsoft.com/office/officeart/2011/layout/CircleProcess"/>
    <dgm:cxn modelId="{DC4F01D0-8BC6-41EC-B2D9-BC43DFABC5A5}" type="presParOf" srcId="{AF6FCE47-F52E-47A3-AC9D-2D6338A5D239}" destId="{54D05636-5220-4019-B4EE-1C2E2F89FC35}" srcOrd="0" destOrd="0" presId="urn:microsoft.com/office/officeart/2011/layout/CircleProcess"/>
    <dgm:cxn modelId="{04DEA60E-B5BF-442E-8EFD-2AF36008FE41}" type="presParOf" srcId="{333DEF05-CD84-41D9-8BEC-A1B809131CEC}" destId="{FCD11A54-C9FD-4057-A5CF-70ABC0FE0E78}" srcOrd="5" destOrd="0" presId="urn:microsoft.com/office/officeart/2011/layout/CircleProcess"/>
    <dgm:cxn modelId="{BC249DCF-4ADF-402C-A885-C91BB55B848A}" type="presParOf" srcId="{333DEF05-CD84-41D9-8BEC-A1B809131CEC}" destId="{E32836CF-393F-4510-B846-CE35807A1219}" srcOrd="6" destOrd="0" presId="urn:microsoft.com/office/officeart/2011/layout/CircleProcess"/>
    <dgm:cxn modelId="{CDDCDC7B-CC5F-4C73-AA44-146BCE9B6051}" type="presParOf" srcId="{E32836CF-393F-4510-B846-CE35807A1219}" destId="{928EA18F-239F-475A-A385-6EBBF4D00D5B}" srcOrd="0" destOrd="0" presId="urn:microsoft.com/office/officeart/2011/layout/CircleProcess"/>
    <dgm:cxn modelId="{0BE4D62F-978F-4BC2-B737-DE132A65D103}" type="presParOf" srcId="{333DEF05-CD84-41D9-8BEC-A1B809131CEC}" destId="{B82E8201-94FF-473E-BE6F-059338E929DE}" srcOrd="7" destOrd="0" presId="urn:microsoft.com/office/officeart/2011/layout/CircleProcess"/>
    <dgm:cxn modelId="{C2628BC2-6FD6-46F1-8FA2-2FA563AF3CD8}" type="presParOf" srcId="{B82E8201-94FF-473E-BE6F-059338E929DE}" destId="{FBF16E62-5F93-40CE-8859-3AECF8812A2F}" srcOrd="0" destOrd="0" presId="urn:microsoft.com/office/officeart/2011/layout/CircleProcess"/>
    <dgm:cxn modelId="{571B2CEF-92DF-4CAB-8B2D-DABEDB035C35}" type="presParOf" srcId="{333DEF05-CD84-41D9-8BEC-A1B809131CEC}" destId="{79B53BFF-F442-4E39-814D-08FEE629082F}" srcOrd="8" destOrd="0" presId="urn:microsoft.com/office/officeart/2011/layout/CircleProces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480BD1-57BC-48DE-8C7F-A1C32EA2A215}" type="doc">
      <dgm:prSet loTypeId="urn:microsoft.com/office/officeart/2005/8/layout/target3" loCatId="list" qsTypeId="urn:microsoft.com/office/officeart/2005/8/quickstyle/simple5" qsCatId="simple" csTypeId="urn:microsoft.com/office/officeart/2005/8/colors/accent1_2" csCatId="accent1" phldr="1"/>
      <dgm:spPr/>
      <dgm:t>
        <a:bodyPr/>
        <a:lstStyle/>
        <a:p>
          <a:endParaRPr lang="en-US"/>
        </a:p>
      </dgm:t>
    </dgm:pt>
    <dgm:pt modelId="{0D66A4BC-7D33-4E95-B97E-808DDB10E4A6}">
      <dgm:prSet phldrT="[Text]"/>
      <dgm:spPr/>
      <dgm:t>
        <a:bodyPr/>
        <a:lstStyle/>
        <a:p>
          <a:pPr algn="l"/>
          <a:r>
            <a:rPr lang="hi-IN" b="1" dirty="0" smtClean="0">
              <a:ln>
                <a:solidFill>
                  <a:srgbClr val="C00000"/>
                </a:solidFill>
              </a:ln>
              <a:latin typeface="Laila SemiBold" pitchFamily="2" charset="0"/>
              <a:cs typeface="Laila SemiBold" pitchFamily="2" charset="0"/>
            </a:rPr>
            <a:t> </a:t>
          </a:r>
          <a:r>
            <a:rPr lang="hi-IN" b="1" dirty="0" smtClean="0">
              <a:ln>
                <a:solidFill>
                  <a:srgbClr val="C00000"/>
                </a:solidFill>
              </a:ln>
              <a:solidFill>
                <a:srgbClr val="C00000"/>
              </a:solidFill>
              <a:latin typeface="Laila SemiBold" pitchFamily="2" charset="0"/>
              <a:cs typeface="Laila SemiBold" pitchFamily="2" charset="0"/>
            </a:rPr>
            <a:t> कपड़ा </a:t>
          </a:r>
          <a:r>
            <a:rPr lang="hi-IN" b="1" dirty="0" smtClean="0">
              <a:latin typeface="Laila SemiBold" pitchFamily="2" charset="0"/>
              <a:cs typeface="Laila SemiBold" pitchFamily="2" charset="0"/>
            </a:rPr>
            <a:t>गंदा है। </a:t>
          </a:r>
          <a:endParaRPr lang="en-US" dirty="0"/>
        </a:p>
      </dgm:t>
    </dgm:pt>
    <dgm:pt modelId="{79E2DF4A-C759-4801-BAF1-EBDCA5DF5A70}" type="parTrans" cxnId="{D7399605-2556-4342-839C-E52EE72AC328}">
      <dgm:prSet/>
      <dgm:spPr/>
      <dgm:t>
        <a:bodyPr/>
        <a:lstStyle/>
        <a:p>
          <a:pPr algn="l"/>
          <a:endParaRPr lang="en-US"/>
        </a:p>
      </dgm:t>
    </dgm:pt>
    <dgm:pt modelId="{DDED390B-3A3A-49F6-B4A5-345C67F72807}" type="sibTrans" cxnId="{D7399605-2556-4342-839C-E52EE72AC328}">
      <dgm:prSet/>
      <dgm:spPr/>
      <dgm:t>
        <a:bodyPr/>
        <a:lstStyle/>
        <a:p>
          <a:pPr algn="l"/>
          <a:endParaRPr lang="en-US"/>
        </a:p>
      </dgm:t>
    </dgm:pt>
    <dgm:pt modelId="{808746F4-C888-437E-8A52-2A487AFDD43D}">
      <dgm:prSet phldrT="[Text]"/>
      <dgm:spPr/>
      <dgm:t>
        <a:bodyPr/>
        <a:lstStyle/>
        <a:p>
          <a:pPr algn="l"/>
          <a:r>
            <a:rPr lang="hi-IN" b="1" dirty="0" smtClean="0">
              <a:latin typeface="Laila SemiBold" pitchFamily="2" charset="0"/>
              <a:cs typeface="Laila SemiBold" pitchFamily="2" charset="0"/>
            </a:rPr>
            <a:t> </a:t>
          </a:r>
          <a:r>
            <a:rPr lang="hi-IN" b="1" dirty="0" smtClean="0">
              <a:solidFill>
                <a:srgbClr val="C00000"/>
              </a:solidFill>
              <a:latin typeface="Laila SemiBold" pitchFamily="2" charset="0"/>
              <a:cs typeface="Laila SemiBold" pitchFamily="2" charset="0"/>
            </a:rPr>
            <a:t> </a:t>
          </a:r>
          <a:r>
            <a:rPr lang="hi-IN" b="1" dirty="0" smtClean="0">
              <a:ln>
                <a:solidFill>
                  <a:srgbClr val="C00000"/>
                </a:solidFill>
              </a:ln>
              <a:solidFill>
                <a:srgbClr val="C00000"/>
              </a:solidFill>
              <a:latin typeface="Laila SemiBold" pitchFamily="2" charset="0"/>
              <a:cs typeface="Laila SemiBold" pitchFamily="2" charset="0"/>
            </a:rPr>
            <a:t>टोपी</a:t>
          </a:r>
          <a:r>
            <a:rPr lang="hi-IN" b="1" dirty="0" smtClean="0">
              <a:solidFill>
                <a:srgbClr val="C00000"/>
              </a:solidFill>
              <a:latin typeface="Laila SemiBold" pitchFamily="2" charset="0"/>
              <a:cs typeface="Laila SemiBold" pitchFamily="2" charset="0"/>
            </a:rPr>
            <a:t> </a:t>
          </a:r>
          <a:r>
            <a:rPr lang="hi-IN" b="1" dirty="0" smtClean="0">
              <a:latin typeface="Laila SemiBold" pitchFamily="2" charset="0"/>
              <a:cs typeface="Laila SemiBold" pitchFamily="2" charset="0"/>
            </a:rPr>
            <a:t>सुंदर है।</a:t>
          </a:r>
          <a:endParaRPr lang="en-US" dirty="0"/>
        </a:p>
      </dgm:t>
    </dgm:pt>
    <dgm:pt modelId="{1B0AC2DB-A50B-44FD-B01D-9569590B1018}" type="parTrans" cxnId="{0F2B1875-A751-48A9-8DDE-D81BF3C5C150}">
      <dgm:prSet/>
      <dgm:spPr/>
      <dgm:t>
        <a:bodyPr/>
        <a:lstStyle/>
        <a:p>
          <a:pPr algn="l"/>
          <a:endParaRPr lang="en-US"/>
        </a:p>
      </dgm:t>
    </dgm:pt>
    <dgm:pt modelId="{FE730828-A6D2-4E4D-ABF1-1448B1D1613A}" type="sibTrans" cxnId="{0F2B1875-A751-48A9-8DDE-D81BF3C5C150}">
      <dgm:prSet/>
      <dgm:spPr/>
      <dgm:t>
        <a:bodyPr/>
        <a:lstStyle/>
        <a:p>
          <a:pPr algn="l"/>
          <a:endParaRPr lang="en-US"/>
        </a:p>
      </dgm:t>
    </dgm:pt>
    <dgm:pt modelId="{4844C686-2328-4361-936A-B4A8AB9B7072}">
      <dgm:prSet phldrT="[Text]"/>
      <dgm:spPr/>
      <dgm:t>
        <a:bodyPr/>
        <a:lstStyle/>
        <a:p>
          <a:pPr algn="l"/>
          <a:r>
            <a:rPr lang="hi-IN" b="1" dirty="0" smtClean="0">
              <a:latin typeface="Laila SemiBold" pitchFamily="2" charset="0"/>
              <a:cs typeface="Laila SemiBold" pitchFamily="2" charset="0"/>
            </a:rPr>
            <a:t>  </a:t>
          </a:r>
          <a:r>
            <a:rPr lang="hi-IN" b="1" dirty="0" smtClean="0">
              <a:ln>
                <a:solidFill>
                  <a:srgbClr val="C00000"/>
                </a:solidFill>
              </a:ln>
              <a:solidFill>
                <a:srgbClr val="C00000"/>
              </a:solidFill>
              <a:latin typeface="Laila SemiBold" pitchFamily="2" charset="0"/>
              <a:cs typeface="Laila SemiBold" pitchFamily="2" charset="0"/>
            </a:rPr>
            <a:t>सोहन</a:t>
          </a:r>
          <a:r>
            <a:rPr lang="hi-IN" b="1" dirty="0" smtClean="0">
              <a:latin typeface="Laila SemiBold" pitchFamily="2" charset="0"/>
              <a:cs typeface="Laila SemiBold" pitchFamily="2" charset="0"/>
            </a:rPr>
            <a:t> तेज दौड़ता है। </a:t>
          </a:r>
          <a:endParaRPr lang="en-US" dirty="0"/>
        </a:p>
      </dgm:t>
    </dgm:pt>
    <dgm:pt modelId="{F6AB1F43-448B-4094-AD81-EFDB793D564B}" type="parTrans" cxnId="{71F0ECB0-06E1-44AF-A75D-3B7FF11A7CE7}">
      <dgm:prSet/>
      <dgm:spPr/>
      <dgm:t>
        <a:bodyPr/>
        <a:lstStyle/>
        <a:p>
          <a:pPr algn="l"/>
          <a:endParaRPr lang="en-US"/>
        </a:p>
      </dgm:t>
    </dgm:pt>
    <dgm:pt modelId="{3B97713A-3B7A-4DA1-A193-3BF6CE83BFA7}" type="sibTrans" cxnId="{71F0ECB0-06E1-44AF-A75D-3B7FF11A7CE7}">
      <dgm:prSet/>
      <dgm:spPr/>
      <dgm:t>
        <a:bodyPr/>
        <a:lstStyle/>
        <a:p>
          <a:pPr algn="l"/>
          <a:endParaRPr lang="en-US"/>
        </a:p>
      </dgm:t>
    </dgm:pt>
    <dgm:pt modelId="{2A75C059-56A3-42D4-9B95-857403FD9947}" type="pres">
      <dgm:prSet presAssocID="{95480BD1-57BC-48DE-8C7F-A1C32EA2A215}" presName="Name0" presStyleCnt="0">
        <dgm:presLayoutVars>
          <dgm:chMax val="7"/>
          <dgm:dir/>
          <dgm:animLvl val="lvl"/>
          <dgm:resizeHandles val="exact"/>
        </dgm:presLayoutVars>
      </dgm:prSet>
      <dgm:spPr/>
      <dgm:t>
        <a:bodyPr/>
        <a:lstStyle/>
        <a:p>
          <a:endParaRPr lang="en-US"/>
        </a:p>
      </dgm:t>
    </dgm:pt>
    <dgm:pt modelId="{CF6D6843-CCBC-4424-BB96-313B14A78850}" type="pres">
      <dgm:prSet presAssocID="{0D66A4BC-7D33-4E95-B97E-808DDB10E4A6}" presName="circle1" presStyleLbl="node1" presStyleIdx="0" presStyleCnt="3"/>
      <dgm:spPr/>
    </dgm:pt>
    <dgm:pt modelId="{9322C879-5597-46F1-A948-50B8E4D55772}" type="pres">
      <dgm:prSet presAssocID="{0D66A4BC-7D33-4E95-B97E-808DDB10E4A6}" presName="space" presStyleCnt="0"/>
      <dgm:spPr/>
    </dgm:pt>
    <dgm:pt modelId="{45C37F95-C46F-4A83-8A66-F3954CF475E5}" type="pres">
      <dgm:prSet presAssocID="{0D66A4BC-7D33-4E95-B97E-808DDB10E4A6}" presName="rect1" presStyleLbl="alignAcc1" presStyleIdx="0" presStyleCnt="3"/>
      <dgm:spPr/>
      <dgm:t>
        <a:bodyPr/>
        <a:lstStyle/>
        <a:p>
          <a:endParaRPr lang="en-US"/>
        </a:p>
      </dgm:t>
    </dgm:pt>
    <dgm:pt modelId="{AF73ABB6-92B3-440C-A9D3-32B7297CF5F9}" type="pres">
      <dgm:prSet presAssocID="{808746F4-C888-437E-8A52-2A487AFDD43D}" presName="vertSpace2" presStyleLbl="node1" presStyleIdx="0" presStyleCnt="3"/>
      <dgm:spPr/>
    </dgm:pt>
    <dgm:pt modelId="{0E49BA6D-D00A-4734-B50D-F93D5448ABD1}" type="pres">
      <dgm:prSet presAssocID="{808746F4-C888-437E-8A52-2A487AFDD43D}" presName="circle2" presStyleLbl="node1" presStyleIdx="1" presStyleCnt="3"/>
      <dgm:spPr/>
    </dgm:pt>
    <dgm:pt modelId="{00536F85-8FE0-4B53-897A-A739AC99DB24}" type="pres">
      <dgm:prSet presAssocID="{808746F4-C888-437E-8A52-2A487AFDD43D}" presName="rect2" presStyleLbl="alignAcc1" presStyleIdx="1" presStyleCnt="3"/>
      <dgm:spPr/>
      <dgm:t>
        <a:bodyPr/>
        <a:lstStyle/>
        <a:p>
          <a:endParaRPr lang="en-US"/>
        </a:p>
      </dgm:t>
    </dgm:pt>
    <dgm:pt modelId="{622729A0-A66B-4A4D-A999-CD0820B3C6BF}" type="pres">
      <dgm:prSet presAssocID="{4844C686-2328-4361-936A-B4A8AB9B7072}" presName="vertSpace3" presStyleLbl="node1" presStyleIdx="1" presStyleCnt="3"/>
      <dgm:spPr/>
    </dgm:pt>
    <dgm:pt modelId="{7C14E184-4074-4387-AF62-7E3FA47F2C1B}" type="pres">
      <dgm:prSet presAssocID="{4844C686-2328-4361-936A-B4A8AB9B7072}" presName="circle3" presStyleLbl="node1" presStyleIdx="2" presStyleCnt="3"/>
      <dgm:spPr/>
    </dgm:pt>
    <dgm:pt modelId="{548A0E7B-8DAE-4D17-802A-EDABAC695084}" type="pres">
      <dgm:prSet presAssocID="{4844C686-2328-4361-936A-B4A8AB9B7072}" presName="rect3" presStyleLbl="alignAcc1" presStyleIdx="2" presStyleCnt="3"/>
      <dgm:spPr/>
      <dgm:t>
        <a:bodyPr/>
        <a:lstStyle/>
        <a:p>
          <a:endParaRPr lang="en-US"/>
        </a:p>
      </dgm:t>
    </dgm:pt>
    <dgm:pt modelId="{CE04D526-7104-44E5-BD17-4907083E274B}" type="pres">
      <dgm:prSet presAssocID="{0D66A4BC-7D33-4E95-B97E-808DDB10E4A6}" presName="rect1ParTxNoCh" presStyleLbl="alignAcc1" presStyleIdx="2" presStyleCnt="3">
        <dgm:presLayoutVars>
          <dgm:chMax val="1"/>
          <dgm:bulletEnabled val="1"/>
        </dgm:presLayoutVars>
      </dgm:prSet>
      <dgm:spPr/>
      <dgm:t>
        <a:bodyPr/>
        <a:lstStyle/>
        <a:p>
          <a:endParaRPr lang="en-US"/>
        </a:p>
      </dgm:t>
    </dgm:pt>
    <dgm:pt modelId="{08450DD1-2031-4827-A531-98B51A80C2E5}" type="pres">
      <dgm:prSet presAssocID="{808746F4-C888-437E-8A52-2A487AFDD43D}" presName="rect2ParTxNoCh" presStyleLbl="alignAcc1" presStyleIdx="2" presStyleCnt="3">
        <dgm:presLayoutVars>
          <dgm:chMax val="1"/>
          <dgm:bulletEnabled val="1"/>
        </dgm:presLayoutVars>
      </dgm:prSet>
      <dgm:spPr/>
      <dgm:t>
        <a:bodyPr/>
        <a:lstStyle/>
        <a:p>
          <a:endParaRPr lang="en-US"/>
        </a:p>
      </dgm:t>
    </dgm:pt>
    <dgm:pt modelId="{F773819F-1B91-4BBF-93EA-2E9D64EB5E57}" type="pres">
      <dgm:prSet presAssocID="{4844C686-2328-4361-936A-B4A8AB9B7072}" presName="rect3ParTxNoCh" presStyleLbl="alignAcc1" presStyleIdx="2" presStyleCnt="3">
        <dgm:presLayoutVars>
          <dgm:chMax val="1"/>
          <dgm:bulletEnabled val="1"/>
        </dgm:presLayoutVars>
      </dgm:prSet>
      <dgm:spPr/>
      <dgm:t>
        <a:bodyPr/>
        <a:lstStyle/>
        <a:p>
          <a:endParaRPr lang="en-US"/>
        </a:p>
      </dgm:t>
    </dgm:pt>
  </dgm:ptLst>
  <dgm:cxnLst>
    <dgm:cxn modelId="{16BF668A-3D0A-4BBB-B327-2B9099F99722}" type="presOf" srcId="{4844C686-2328-4361-936A-B4A8AB9B7072}" destId="{548A0E7B-8DAE-4D17-802A-EDABAC695084}" srcOrd="0" destOrd="0" presId="urn:microsoft.com/office/officeart/2005/8/layout/target3"/>
    <dgm:cxn modelId="{71F0ECB0-06E1-44AF-A75D-3B7FF11A7CE7}" srcId="{95480BD1-57BC-48DE-8C7F-A1C32EA2A215}" destId="{4844C686-2328-4361-936A-B4A8AB9B7072}" srcOrd="2" destOrd="0" parTransId="{F6AB1F43-448B-4094-AD81-EFDB793D564B}" sibTransId="{3B97713A-3B7A-4DA1-A193-3BF6CE83BFA7}"/>
    <dgm:cxn modelId="{56287999-7885-46B7-A8A6-B78E3DE229CD}" type="presOf" srcId="{0D66A4BC-7D33-4E95-B97E-808DDB10E4A6}" destId="{CE04D526-7104-44E5-BD17-4907083E274B}" srcOrd="1" destOrd="0" presId="urn:microsoft.com/office/officeart/2005/8/layout/target3"/>
    <dgm:cxn modelId="{61E846D9-623F-4EF0-B77F-517B5CEE3246}" type="presOf" srcId="{808746F4-C888-437E-8A52-2A487AFDD43D}" destId="{08450DD1-2031-4827-A531-98B51A80C2E5}" srcOrd="1" destOrd="0" presId="urn:microsoft.com/office/officeart/2005/8/layout/target3"/>
    <dgm:cxn modelId="{0F2B1875-A751-48A9-8DDE-D81BF3C5C150}" srcId="{95480BD1-57BC-48DE-8C7F-A1C32EA2A215}" destId="{808746F4-C888-437E-8A52-2A487AFDD43D}" srcOrd="1" destOrd="0" parTransId="{1B0AC2DB-A50B-44FD-B01D-9569590B1018}" sibTransId="{FE730828-A6D2-4E4D-ABF1-1448B1D1613A}"/>
    <dgm:cxn modelId="{82EC1F6B-9394-4A4F-A6AC-F9A1519C696E}" type="presOf" srcId="{4844C686-2328-4361-936A-B4A8AB9B7072}" destId="{F773819F-1B91-4BBF-93EA-2E9D64EB5E57}" srcOrd="1" destOrd="0" presId="urn:microsoft.com/office/officeart/2005/8/layout/target3"/>
    <dgm:cxn modelId="{A9318532-C9BF-45C3-81AA-E7C5517CDD59}" type="presOf" srcId="{0D66A4BC-7D33-4E95-B97E-808DDB10E4A6}" destId="{45C37F95-C46F-4A83-8A66-F3954CF475E5}" srcOrd="0" destOrd="0" presId="urn:microsoft.com/office/officeart/2005/8/layout/target3"/>
    <dgm:cxn modelId="{D7399605-2556-4342-839C-E52EE72AC328}" srcId="{95480BD1-57BC-48DE-8C7F-A1C32EA2A215}" destId="{0D66A4BC-7D33-4E95-B97E-808DDB10E4A6}" srcOrd="0" destOrd="0" parTransId="{79E2DF4A-C759-4801-BAF1-EBDCA5DF5A70}" sibTransId="{DDED390B-3A3A-49F6-B4A5-345C67F72807}"/>
    <dgm:cxn modelId="{DD142A45-32BD-49E0-8337-A1FD3C54210A}" type="presOf" srcId="{808746F4-C888-437E-8A52-2A487AFDD43D}" destId="{00536F85-8FE0-4B53-897A-A739AC99DB24}" srcOrd="0" destOrd="0" presId="urn:microsoft.com/office/officeart/2005/8/layout/target3"/>
    <dgm:cxn modelId="{C146A517-E810-443D-B194-971F82489085}" type="presOf" srcId="{95480BD1-57BC-48DE-8C7F-A1C32EA2A215}" destId="{2A75C059-56A3-42D4-9B95-857403FD9947}" srcOrd="0" destOrd="0" presId="urn:microsoft.com/office/officeart/2005/8/layout/target3"/>
    <dgm:cxn modelId="{C9154A42-28FC-47B2-AFFA-0692B65CDC25}" type="presParOf" srcId="{2A75C059-56A3-42D4-9B95-857403FD9947}" destId="{CF6D6843-CCBC-4424-BB96-313B14A78850}" srcOrd="0" destOrd="0" presId="urn:microsoft.com/office/officeart/2005/8/layout/target3"/>
    <dgm:cxn modelId="{D7011AAC-647E-494F-85FC-EDC762C3D9B8}" type="presParOf" srcId="{2A75C059-56A3-42D4-9B95-857403FD9947}" destId="{9322C879-5597-46F1-A948-50B8E4D55772}" srcOrd="1" destOrd="0" presId="urn:microsoft.com/office/officeart/2005/8/layout/target3"/>
    <dgm:cxn modelId="{4BA08667-6A2A-4AE7-A5AB-1C0A714B3524}" type="presParOf" srcId="{2A75C059-56A3-42D4-9B95-857403FD9947}" destId="{45C37F95-C46F-4A83-8A66-F3954CF475E5}" srcOrd="2" destOrd="0" presId="urn:microsoft.com/office/officeart/2005/8/layout/target3"/>
    <dgm:cxn modelId="{0C0B72F9-9C75-47D6-AF48-555CC63AB37D}" type="presParOf" srcId="{2A75C059-56A3-42D4-9B95-857403FD9947}" destId="{AF73ABB6-92B3-440C-A9D3-32B7297CF5F9}" srcOrd="3" destOrd="0" presId="urn:microsoft.com/office/officeart/2005/8/layout/target3"/>
    <dgm:cxn modelId="{70463818-5C83-415D-AB32-996635DA606C}" type="presParOf" srcId="{2A75C059-56A3-42D4-9B95-857403FD9947}" destId="{0E49BA6D-D00A-4734-B50D-F93D5448ABD1}" srcOrd="4" destOrd="0" presId="urn:microsoft.com/office/officeart/2005/8/layout/target3"/>
    <dgm:cxn modelId="{C43ABF6A-B180-488D-BD2D-B2C042152E5A}" type="presParOf" srcId="{2A75C059-56A3-42D4-9B95-857403FD9947}" destId="{00536F85-8FE0-4B53-897A-A739AC99DB24}" srcOrd="5" destOrd="0" presId="urn:microsoft.com/office/officeart/2005/8/layout/target3"/>
    <dgm:cxn modelId="{640A79DB-2F8A-43EA-9212-CA00375C5D47}" type="presParOf" srcId="{2A75C059-56A3-42D4-9B95-857403FD9947}" destId="{622729A0-A66B-4A4D-A999-CD0820B3C6BF}" srcOrd="6" destOrd="0" presId="urn:microsoft.com/office/officeart/2005/8/layout/target3"/>
    <dgm:cxn modelId="{60302075-CEEA-40F7-AA23-42D4CE58827A}" type="presParOf" srcId="{2A75C059-56A3-42D4-9B95-857403FD9947}" destId="{7C14E184-4074-4387-AF62-7E3FA47F2C1B}" srcOrd="7" destOrd="0" presId="urn:microsoft.com/office/officeart/2005/8/layout/target3"/>
    <dgm:cxn modelId="{91A7A34C-0704-429F-A627-DEE504E28C9F}" type="presParOf" srcId="{2A75C059-56A3-42D4-9B95-857403FD9947}" destId="{548A0E7B-8DAE-4D17-802A-EDABAC695084}" srcOrd="8" destOrd="0" presId="urn:microsoft.com/office/officeart/2005/8/layout/target3"/>
    <dgm:cxn modelId="{D8169C2F-8DDF-4ABD-BE6C-48E55AA812F9}" type="presParOf" srcId="{2A75C059-56A3-42D4-9B95-857403FD9947}" destId="{CE04D526-7104-44E5-BD17-4907083E274B}" srcOrd="9" destOrd="0" presId="urn:microsoft.com/office/officeart/2005/8/layout/target3"/>
    <dgm:cxn modelId="{B443FF2E-F768-4F01-99E3-A1529E55879A}" type="presParOf" srcId="{2A75C059-56A3-42D4-9B95-857403FD9947}" destId="{08450DD1-2031-4827-A531-98B51A80C2E5}" srcOrd="10" destOrd="0" presId="urn:microsoft.com/office/officeart/2005/8/layout/target3"/>
    <dgm:cxn modelId="{54D80D84-0F2C-47AC-B75A-35FAB1BFB614}" type="presParOf" srcId="{2A75C059-56A3-42D4-9B95-857403FD9947}" destId="{F773819F-1B91-4BBF-93EA-2E9D64EB5E57}" srcOrd="11" destOrd="0" presId="urn:microsoft.com/office/officeart/2005/8/layout/targe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98C396-2667-4C73-A0D7-507DD8477CF9}" type="doc">
      <dgm:prSet loTypeId="urn:microsoft.com/office/officeart/2009/3/layout/IncreasingArrowsProcess" loCatId="process" qsTypeId="urn:microsoft.com/office/officeart/2005/8/quickstyle/simple4" qsCatId="simple" csTypeId="urn:microsoft.com/office/officeart/2005/8/colors/colorful2" csCatId="colorful" phldr="1"/>
      <dgm:spPr/>
      <dgm:t>
        <a:bodyPr/>
        <a:lstStyle/>
        <a:p>
          <a:endParaRPr lang="en-US"/>
        </a:p>
      </dgm:t>
    </dgm:pt>
    <dgm:pt modelId="{E1F2D0A3-D923-43B2-906F-117E924552F6}">
      <dgm:prSet phldrT="[Text]" custT="1"/>
      <dgm:spPr/>
      <dgm:t>
        <a:bodyPr/>
        <a:lstStyle/>
        <a:p>
          <a:r>
            <a:rPr lang="hi-IN" sz="2000" b="0" dirty="0" smtClean="0">
              <a:latin typeface="Laila SemiBold" panose="02000000000000000000" pitchFamily="2" charset="0"/>
              <a:cs typeface="Laila SemiBold" panose="02000000000000000000" pitchFamily="2" charset="0"/>
            </a:rPr>
            <a:t>शब्द</a:t>
          </a:r>
          <a:endParaRPr lang="en-US" sz="2000" b="0" dirty="0">
            <a:latin typeface="Laila SemiBold" panose="02000000000000000000" pitchFamily="2" charset="0"/>
            <a:cs typeface="Laila SemiBold" panose="02000000000000000000" pitchFamily="2" charset="0"/>
          </a:endParaRPr>
        </a:p>
      </dgm:t>
    </dgm:pt>
    <dgm:pt modelId="{4957A9FD-5AED-4CBB-863C-4A416EE38FE1}" type="parTrans" cxnId="{C0D17ABA-4B04-41B3-8557-34A092B42E55}">
      <dgm:prSet/>
      <dgm:spPr/>
      <dgm:t>
        <a:bodyPr/>
        <a:lstStyle/>
        <a:p>
          <a:endParaRPr lang="en-US" sz="2000" b="0">
            <a:latin typeface="Laila SemiBold" panose="02000000000000000000" pitchFamily="2" charset="0"/>
            <a:cs typeface="Laila SemiBold" panose="02000000000000000000" pitchFamily="2" charset="0"/>
          </a:endParaRPr>
        </a:p>
      </dgm:t>
    </dgm:pt>
    <dgm:pt modelId="{7FF612D0-1D5D-4801-A430-DF72CB46AC68}" type="sibTrans" cxnId="{C0D17ABA-4B04-41B3-8557-34A092B42E55}">
      <dgm:prSet/>
      <dgm:spPr/>
      <dgm:t>
        <a:bodyPr/>
        <a:lstStyle/>
        <a:p>
          <a:endParaRPr lang="en-US" sz="2000" b="0">
            <a:latin typeface="Laila SemiBold" panose="02000000000000000000" pitchFamily="2" charset="0"/>
            <a:cs typeface="Laila SemiBold" panose="02000000000000000000" pitchFamily="2" charset="0"/>
          </a:endParaRPr>
        </a:p>
      </dgm:t>
    </dgm:pt>
    <dgm:pt modelId="{CDD28626-BDD2-4319-A6D7-9AC521C4974E}">
      <dgm:prSet phldrT="[Text]" custT="1"/>
      <dgm:spPr/>
      <dgm:t>
        <a:bodyPr/>
        <a:lstStyle/>
        <a:p>
          <a:r>
            <a:rPr lang="hi-IN" sz="2000" b="0" dirty="0" smtClean="0">
              <a:latin typeface="Laila SemiBold" panose="02000000000000000000" pitchFamily="2" charset="0"/>
              <a:cs typeface="Laila SemiBold" panose="02000000000000000000" pitchFamily="2" charset="0"/>
            </a:rPr>
            <a:t>बच्चा</a:t>
          </a:r>
          <a:endParaRPr lang="en-US" sz="2000" b="0" dirty="0">
            <a:latin typeface="Laila SemiBold" panose="02000000000000000000" pitchFamily="2" charset="0"/>
            <a:cs typeface="Laila SemiBold" panose="02000000000000000000" pitchFamily="2" charset="0"/>
          </a:endParaRPr>
        </a:p>
      </dgm:t>
    </dgm:pt>
    <dgm:pt modelId="{E8771F56-A644-4699-9B54-11FC34D459AF}" type="parTrans" cxnId="{7F2C0062-AFFF-486A-A09B-EDCE2AD8D8DD}">
      <dgm:prSet/>
      <dgm:spPr/>
      <dgm:t>
        <a:bodyPr/>
        <a:lstStyle/>
        <a:p>
          <a:endParaRPr lang="en-US" sz="2000" b="0">
            <a:latin typeface="Laila SemiBold" panose="02000000000000000000" pitchFamily="2" charset="0"/>
            <a:cs typeface="Laila SemiBold" panose="02000000000000000000" pitchFamily="2" charset="0"/>
          </a:endParaRPr>
        </a:p>
      </dgm:t>
    </dgm:pt>
    <dgm:pt modelId="{99314507-826D-4B4B-8B5D-440E1CABDEC8}" type="sibTrans" cxnId="{7F2C0062-AFFF-486A-A09B-EDCE2AD8D8DD}">
      <dgm:prSet/>
      <dgm:spPr/>
      <dgm:t>
        <a:bodyPr/>
        <a:lstStyle/>
        <a:p>
          <a:endParaRPr lang="en-US" sz="2000" b="0">
            <a:latin typeface="Laila SemiBold" panose="02000000000000000000" pitchFamily="2" charset="0"/>
            <a:cs typeface="Laila SemiBold" panose="02000000000000000000" pitchFamily="2" charset="0"/>
          </a:endParaRPr>
        </a:p>
      </dgm:t>
    </dgm:pt>
    <dgm:pt modelId="{0BB4B289-1AE5-4CA4-AFEB-7A488CC11139}">
      <dgm:prSet phldrT="[Text]" custT="1"/>
      <dgm:spPr/>
      <dgm:t>
        <a:bodyPr/>
        <a:lstStyle/>
        <a:p>
          <a:r>
            <a:rPr lang="hi-IN" sz="2000" b="0" dirty="0" smtClean="0">
              <a:latin typeface="Laila SemiBold" panose="02000000000000000000" pitchFamily="2" charset="0"/>
              <a:cs typeface="Laila SemiBold" panose="02000000000000000000" pitchFamily="2" charset="0"/>
            </a:rPr>
            <a:t>वाक्याँश</a:t>
          </a:r>
          <a:endParaRPr lang="en-US" sz="2000" b="0" dirty="0">
            <a:latin typeface="Laila SemiBold" panose="02000000000000000000" pitchFamily="2" charset="0"/>
            <a:cs typeface="Laila SemiBold" panose="02000000000000000000" pitchFamily="2" charset="0"/>
          </a:endParaRPr>
        </a:p>
      </dgm:t>
    </dgm:pt>
    <dgm:pt modelId="{B719B00A-F50F-4D51-A093-614FEEF1FCE8}" type="parTrans" cxnId="{AFBFEB57-15A9-48CF-B6FB-F78CD3B899CD}">
      <dgm:prSet/>
      <dgm:spPr/>
      <dgm:t>
        <a:bodyPr/>
        <a:lstStyle/>
        <a:p>
          <a:endParaRPr lang="en-US" sz="2000" b="0">
            <a:latin typeface="Laila SemiBold" panose="02000000000000000000" pitchFamily="2" charset="0"/>
            <a:cs typeface="Laila SemiBold" panose="02000000000000000000" pitchFamily="2" charset="0"/>
          </a:endParaRPr>
        </a:p>
      </dgm:t>
    </dgm:pt>
    <dgm:pt modelId="{32D81492-FADD-41C0-B491-C3BB1735C7D0}" type="sibTrans" cxnId="{AFBFEB57-15A9-48CF-B6FB-F78CD3B899CD}">
      <dgm:prSet/>
      <dgm:spPr/>
      <dgm:t>
        <a:bodyPr/>
        <a:lstStyle/>
        <a:p>
          <a:endParaRPr lang="en-US" sz="2000" b="0">
            <a:latin typeface="Laila SemiBold" panose="02000000000000000000" pitchFamily="2" charset="0"/>
            <a:cs typeface="Laila SemiBold" panose="02000000000000000000" pitchFamily="2" charset="0"/>
          </a:endParaRPr>
        </a:p>
      </dgm:t>
    </dgm:pt>
    <dgm:pt modelId="{A47FCF15-5489-46BB-85C8-C69A8A14FDA4}">
      <dgm:prSet phldrT="[Text]" custT="1"/>
      <dgm:spPr/>
      <dgm:t>
        <a:bodyPr/>
        <a:lstStyle/>
        <a:p>
          <a:r>
            <a:rPr lang="hi-IN" sz="2000" b="0" dirty="0" smtClean="0">
              <a:latin typeface="Laila SemiBold" panose="02000000000000000000" pitchFamily="2" charset="0"/>
              <a:cs typeface="Laila SemiBold" panose="02000000000000000000" pitchFamily="2" charset="0"/>
            </a:rPr>
            <a:t>शरारती बच्चा </a:t>
          </a:r>
          <a:endParaRPr lang="en-US" sz="2000" b="0" dirty="0">
            <a:latin typeface="Laila SemiBold" panose="02000000000000000000" pitchFamily="2" charset="0"/>
            <a:cs typeface="Laila SemiBold" panose="02000000000000000000" pitchFamily="2" charset="0"/>
          </a:endParaRPr>
        </a:p>
      </dgm:t>
    </dgm:pt>
    <dgm:pt modelId="{1B34C9C1-0175-4698-9BF1-D9D664033CE0}" type="parTrans" cxnId="{D1956601-B1E0-4BD2-83EF-C3643506E9B7}">
      <dgm:prSet/>
      <dgm:spPr/>
      <dgm:t>
        <a:bodyPr/>
        <a:lstStyle/>
        <a:p>
          <a:endParaRPr lang="en-US" sz="2000" b="0">
            <a:latin typeface="Laila SemiBold" panose="02000000000000000000" pitchFamily="2" charset="0"/>
            <a:cs typeface="Laila SemiBold" panose="02000000000000000000" pitchFamily="2" charset="0"/>
          </a:endParaRPr>
        </a:p>
      </dgm:t>
    </dgm:pt>
    <dgm:pt modelId="{442E7BFF-8918-4DA7-8C88-2D10DE7DA0D0}" type="sibTrans" cxnId="{D1956601-B1E0-4BD2-83EF-C3643506E9B7}">
      <dgm:prSet/>
      <dgm:spPr/>
      <dgm:t>
        <a:bodyPr/>
        <a:lstStyle/>
        <a:p>
          <a:endParaRPr lang="en-US" sz="2000" b="0">
            <a:latin typeface="Laila SemiBold" panose="02000000000000000000" pitchFamily="2" charset="0"/>
            <a:cs typeface="Laila SemiBold" panose="02000000000000000000" pitchFamily="2" charset="0"/>
          </a:endParaRPr>
        </a:p>
      </dgm:t>
    </dgm:pt>
    <dgm:pt modelId="{C00E153F-5445-48C6-A596-32A503D2842B}" type="pres">
      <dgm:prSet presAssocID="{9D98C396-2667-4C73-A0D7-507DD8477CF9}" presName="Name0" presStyleCnt="0">
        <dgm:presLayoutVars>
          <dgm:chMax val="5"/>
          <dgm:chPref val="5"/>
          <dgm:dir/>
          <dgm:animLvl val="lvl"/>
        </dgm:presLayoutVars>
      </dgm:prSet>
      <dgm:spPr/>
      <dgm:t>
        <a:bodyPr/>
        <a:lstStyle/>
        <a:p>
          <a:endParaRPr lang="en-US"/>
        </a:p>
      </dgm:t>
    </dgm:pt>
    <dgm:pt modelId="{7FBC3173-6B80-428D-8655-C89E72E407B3}" type="pres">
      <dgm:prSet presAssocID="{E1F2D0A3-D923-43B2-906F-117E924552F6}" presName="parentText1" presStyleLbl="node1" presStyleIdx="0" presStyleCnt="2" custScaleY="145415">
        <dgm:presLayoutVars>
          <dgm:chMax/>
          <dgm:chPref val="3"/>
          <dgm:bulletEnabled val="1"/>
        </dgm:presLayoutVars>
      </dgm:prSet>
      <dgm:spPr/>
      <dgm:t>
        <a:bodyPr/>
        <a:lstStyle/>
        <a:p>
          <a:endParaRPr lang="en-US"/>
        </a:p>
      </dgm:t>
    </dgm:pt>
    <dgm:pt modelId="{26DF5565-91C1-4346-962E-BB9D3F7601FA}" type="pres">
      <dgm:prSet presAssocID="{E1F2D0A3-D923-43B2-906F-117E924552F6}" presName="childText1" presStyleLbl="solidAlignAcc1" presStyleIdx="0" presStyleCnt="2">
        <dgm:presLayoutVars>
          <dgm:chMax val="0"/>
          <dgm:chPref val="0"/>
          <dgm:bulletEnabled val="1"/>
        </dgm:presLayoutVars>
      </dgm:prSet>
      <dgm:spPr/>
      <dgm:t>
        <a:bodyPr/>
        <a:lstStyle/>
        <a:p>
          <a:endParaRPr lang="en-US"/>
        </a:p>
      </dgm:t>
    </dgm:pt>
    <dgm:pt modelId="{CB78F48A-9AD5-43A8-A3D8-E078FA6FFE6D}" type="pres">
      <dgm:prSet presAssocID="{0BB4B289-1AE5-4CA4-AFEB-7A488CC11139}" presName="parentText2" presStyleLbl="node1" presStyleIdx="1" presStyleCnt="2" custScaleX="116382" custScaleY="135298">
        <dgm:presLayoutVars>
          <dgm:chMax/>
          <dgm:chPref val="3"/>
          <dgm:bulletEnabled val="1"/>
        </dgm:presLayoutVars>
      </dgm:prSet>
      <dgm:spPr/>
      <dgm:t>
        <a:bodyPr/>
        <a:lstStyle/>
        <a:p>
          <a:endParaRPr lang="en-US"/>
        </a:p>
      </dgm:t>
    </dgm:pt>
    <dgm:pt modelId="{EB295DE6-86C4-4422-899D-17CDE7DB5574}" type="pres">
      <dgm:prSet presAssocID="{0BB4B289-1AE5-4CA4-AFEB-7A488CC11139}" presName="childText2" presStyleLbl="solidAlignAcc1" presStyleIdx="1" presStyleCnt="2" custScaleX="120632">
        <dgm:presLayoutVars>
          <dgm:chMax val="0"/>
          <dgm:chPref val="0"/>
          <dgm:bulletEnabled val="1"/>
        </dgm:presLayoutVars>
      </dgm:prSet>
      <dgm:spPr/>
      <dgm:t>
        <a:bodyPr/>
        <a:lstStyle/>
        <a:p>
          <a:endParaRPr lang="en-US"/>
        </a:p>
      </dgm:t>
    </dgm:pt>
  </dgm:ptLst>
  <dgm:cxnLst>
    <dgm:cxn modelId="{BAB0A9EC-ACEE-4F21-863A-5EACC812D5AE}" type="presOf" srcId="{CDD28626-BDD2-4319-A6D7-9AC521C4974E}" destId="{26DF5565-91C1-4346-962E-BB9D3F7601FA}" srcOrd="0" destOrd="0" presId="urn:microsoft.com/office/officeart/2009/3/layout/IncreasingArrowsProcess"/>
    <dgm:cxn modelId="{D1956601-B1E0-4BD2-83EF-C3643506E9B7}" srcId="{0BB4B289-1AE5-4CA4-AFEB-7A488CC11139}" destId="{A47FCF15-5489-46BB-85C8-C69A8A14FDA4}" srcOrd="0" destOrd="0" parTransId="{1B34C9C1-0175-4698-9BF1-D9D664033CE0}" sibTransId="{442E7BFF-8918-4DA7-8C88-2D10DE7DA0D0}"/>
    <dgm:cxn modelId="{73FC01FD-2C69-4D2B-A2C8-C96BDFD2E45D}" type="presOf" srcId="{0BB4B289-1AE5-4CA4-AFEB-7A488CC11139}" destId="{CB78F48A-9AD5-43A8-A3D8-E078FA6FFE6D}" srcOrd="0" destOrd="0" presId="urn:microsoft.com/office/officeart/2009/3/layout/IncreasingArrowsProcess"/>
    <dgm:cxn modelId="{B1B780BC-A1D4-4440-98DA-2E970ADF81ED}" type="presOf" srcId="{A47FCF15-5489-46BB-85C8-C69A8A14FDA4}" destId="{EB295DE6-86C4-4422-899D-17CDE7DB5574}" srcOrd="0" destOrd="0" presId="urn:microsoft.com/office/officeart/2009/3/layout/IncreasingArrowsProcess"/>
    <dgm:cxn modelId="{EC2C1509-D833-4050-B45E-2BCDDDC8D2DD}" type="presOf" srcId="{E1F2D0A3-D923-43B2-906F-117E924552F6}" destId="{7FBC3173-6B80-428D-8655-C89E72E407B3}" srcOrd="0" destOrd="0" presId="urn:microsoft.com/office/officeart/2009/3/layout/IncreasingArrowsProcess"/>
    <dgm:cxn modelId="{D896E705-2C81-4A42-A2DD-599D2FF8ABCF}" type="presOf" srcId="{9D98C396-2667-4C73-A0D7-507DD8477CF9}" destId="{C00E153F-5445-48C6-A596-32A503D2842B}" srcOrd="0" destOrd="0" presId="urn:microsoft.com/office/officeart/2009/3/layout/IncreasingArrowsProcess"/>
    <dgm:cxn modelId="{AFBFEB57-15A9-48CF-B6FB-F78CD3B899CD}" srcId="{9D98C396-2667-4C73-A0D7-507DD8477CF9}" destId="{0BB4B289-1AE5-4CA4-AFEB-7A488CC11139}" srcOrd="1" destOrd="0" parTransId="{B719B00A-F50F-4D51-A093-614FEEF1FCE8}" sibTransId="{32D81492-FADD-41C0-B491-C3BB1735C7D0}"/>
    <dgm:cxn modelId="{7F2C0062-AFFF-486A-A09B-EDCE2AD8D8DD}" srcId="{E1F2D0A3-D923-43B2-906F-117E924552F6}" destId="{CDD28626-BDD2-4319-A6D7-9AC521C4974E}" srcOrd="0" destOrd="0" parTransId="{E8771F56-A644-4699-9B54-11FC34D459AF}" sibTransId="{99314507-826D-4B4B-8B5D-440E1CABDEC8}"/>
    <dgm:cxn modelId="{C0D17ABA-4B04-41B3-8557-34A092B42E55}" srcId="{9D98C396-2667-4C73-A0D7-507DD8477CF9}" destId="{E1F2D0A3-D923-43B2-906F-117E924552F6}" srcOrd="0" destOrd="0" parTransId="{4957A9FD-5AED-4CBB-863C-4A416EE38FE1}" sibTransId="{7FF612D0-1D5D-4801-A430-DF72CB46AC68}"/>
    <dgm:cxn modelId="{F8283598-C495-4F09-A7CE-DECB9EB5D5DC}" type="presParOf" srcId="{C00E153F-5445-48C6-A596-32A503D2842B}" destId="{7FBC3173-6B80-428D-8655-C89E72E407B3}" srcOrd="0" destOrd="0" presId="urn:microsoft.com/office/officeart/2009/3/layout/IncreasingArrowsProcess"/>
    <dgm:cxn modelId="{C3503691-EA71-45F5-9F80-7E434172A948}" type="presParOf" srcId="{C00E153F-5445-48C6-A596-32A503D2842B}" destId="{26DF5565-91C1-4346-962E-BB9D3F7601FA}" srcOrd="1" destOrd="0" presId="urn:microsoft.com/office/officeart/2009/3/layout/IncreasingArrowsProcess"/>
    <dgm:cxn modelId="{A445B945-C7A2-4894-8AB7-887DC9EF49CE}" type="presParOf" srcId="{C00E153F-5445-48C6-A596-32A503D2842B}" destId="{CB78F48A-9AD5-43A8-A3D8-E078FA6FFE6D}" srcOrd="2" destOrd="0" presId="urn:microsoft.com/office/officeart/2009/3/layout/IncreasingArrowsProcess"/>
    <dgm:cxn modelId="{EBC2A2A1-9A6D-4974-A330-74131D72D673}" type="presParOf" srcId="{C00E153F-5445-48C6-A596-32A503D2842B}" destId="{EB295DE6-86C4-4422-899D-17CDE7DB5574}" srcOrd="3"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5480BD1-57BC-48DE-8C7F-A1C32EA2A215}" type="doc">
      <dgm:prSet loTypeId="urn:microsoft.com/office/officeart/2005/8/layout/target3" loCatId="list" qsTypeId="urn:microsoft.com/office/officeart/2005/8/quickstyle/simple5" qsCatId="simple" csTypeId="urn:microsoft.com/office/officeart/2005/8/colors/accent1_2" csCatId="accent1" phldr="1"/>
      <dgm:spPr/>
      <dgm:t>
        <a:bodyPr/>
        <a:lstStyle/>
        <a:p>
          <a:endParaRPr lang="en-US"/>
        </a:p>
      </dgm:t>
    </dgm:pt>
    <dgm:pt modelId="{0D66A4BC-7D33-4E95-B97E-808DDB10E4A6}">
      <dgm:prSet phldrT="[Text]"/>
      <dgm:spPr/>
      <dgm:t>
        <a:bodyPr/>
        <a:lstStyle/>
        <a:p>
          <a:pPr algn="l"/>
          <a:r>
            <a:rPr lang="hi-IN" b="1" dirty="0" smtClean="0">
              <a:latin typeface="Karma" panose="02000000000000000000" pitchFamily="2" charset="0"/>
              <a:cs typeface="Karma" panose="02000000000000000000" pitchFamily="2" charset="0"/>
            </a:rPr>
            <a:t>  </a:t>
          </a:r>
          <a:r>
            <a:rPr lang="hi-IN" b="1" dirty="0" smtClean="0">
              <a:solidFill>
                <a:srgbClr val="C00000"/>
              </a:solidFill>
              <a:latin typeface="Karma" panose="02000000000000000000" pitchFamily="2" charset="0"/>
              <a:cs typeface="Karma" panose="02000000000000000000" pitchFamily="2" charset="0"/>
            </a:rPr>
            <a:t>वह शरारती बच्चा </a:t>
          </a:r>
          <a:r>
            <a:rPr lang="hi-IN" b="1" dirty="0" smtClean="0">
              <a:latin typeface="Karma" panose="02000000000000000000" pitchFamily="2" charset="0"/>
              <a:cs typeface="Karma" panose="02000000000000000000" pitchFamily="2" charset="0"/>
            </a:rPr>
            <a:t>है। </a:t>
          </a:r>
          <a:endParaRPr lang="en-US" b="1" dirty="0">
            <a:latin typeface="Karma" panose="02000000000000000000" pitchFamily="2" charset="0"/>
            <a:cs typeface="Karma" panose="02000000000000000000" pitchFamily="2" charset="0"/>
          </a:endParaRPr>
        </a:p>
      </dgm:t>
    </dgm:pt>
    <dgm:pt modelId="{79E2DF4A-C759-4801-BAF1-EBDCA5DF5A70}" type="parTrans" cxnId="{D7399605-2556-4342-839C-E52EE72AC328}">
      <dgm:prSet/>
      <dgm:spPr/>
      <dgm:t>
        <a:bodyPr/>
        <a:lstStyle/>
        <a:p>
          <a:pPr algn="l"/>
          <a:endParaRPr lang="en-US"/>
        </a:p>
      </dgm:t>
    </dgm:pt>
    <dgm:pt modelId="{DDED390B-3A3A-49F6-B4A5-345C67F72807}" type="sibTrans" cxnId="{D7399605-2556-4342-839C-E52EE72AC328}">
      <dgm:prSet/>
      <dgm:spPr/>
      <dgm:t>
        <a:bodyPr/>
        <a:lstStyle/>
        <a:p>
          <a:pPr algn="l"/>
          <a:endParaRPr lang="en-US"/>
        </a:p>
      </dgm:t>
    </dgm:pt>
    <dgm:pt modelId="{808746F4-C888-437E-8A52-2A487AFDD43D}">
      <dgm:prSet phldrT="[Text]"/>
      <dgm:spPr/>
      <dgm:t>
        <a:bodyPr/>
        <a:lstStyle/>
        <a:p>
          <a:pPr algn="l"/>
          <a:r>
            <a:rPr lang="hi-IN" b="1" dirty="0" smtClean="0">
              <a:latin typeface="Laila SemiBold" pitchFamily="2" charset="0"/>
              <a:cs typeface="Laila SemiBold" pitchFamily="2" charset="0"/>
            </a:rPr>
            <a:t> </a:t>
          </a:r>
          <a:r>
            <a:rPr lang="hi-IN" b="1" dirty="0" smtClean="0">
              <a:solidFill>
                <a:srgbClr val="C00000"/>
              </a:solidFill>
              <a:latin typeface="Laila SemiBold" pitchFamily="2" charset="0"/>
              <a:cs typeface="Laila SemiBold" pitchFamily="2" charset="0"/>
            </a:rPr>
            <a:t> </a:t>
          </a:r>
          <a:r>
            <a:rPr lang="hi-IN" b="1" dirty="0" smtClean="0">
              <a:solidFill>
                <a:srgbClr val="0070C0"/>
              </a:solidFill>
              <a:latin typeface="Laila SemiBold" pitchFamily="2" charset="0"/>
              <a:cs typeface="Laila SemiBold" pitchFamily="2" charset="0"/>
            </a:rPr>
            <a:t>बाग में रंग-बिरंगे सुंदर फूल </a:t>
          </a:r>
          <a:r>
            <a:rPr lang="hi-IN" b="1" dirty="0" smtClean="0">
              <a:solidFill>
                <a:srgbClr val="C00000"/>
              </a:solidFill>
              <a:latin typeface="Laila SemiBold" pitchFamily="2" charset="0"/>
              <a:cs typeface="Laila SemiBold" pitchFamily="2" charset="0"/>
            </a:rPr>
            <a:t>खिले हैं</a:t>
          </a:r>
          <a:r>
            <a:rPr lang="hi-IN" b="1" dirty="0" smtClean="0">
              <a:latin typeface="Laila SemiBold" pitchFamily="2" charset="0"/>
              <a:cs typeface="Laila SemiBold" pitchFamily="2" charset="0"/>
            </a:rPr>
            <a:t>।</a:t>
          </a:r>
          <a:endParaRPr lang="en-US" dirty="0"/>
        </a:p>
      </dgm:t>
    </dgm:pt>
    <dgm:pt modelId="{1B0AC2DB-A50B-44FD-B01D-9569590B1018}" type="parTrans" cxnId="{0F2B1875-A751-48A9-8DDE-D81BF3C5C150}">
      <dgm:prSet/>
      <dgm:spPr/>
      <dgm:t>
        <a:bodyPr/>
        <a:lstStyle/>
        <a:p>
          <a:pPr algn="l"/>
          <a:endParaRPr lang="en-US"/>
        </a:p>
      </dgm:t>
    </dgm:pt>
    <dgm:pt modelId="{FE730828-A6D2-4E4D-ABF1-1448B1D1613A}" type="sibTrans" cxnId="{0F2B1875-A751-48A9-8DDE-D81BF3C5C150}">
      <dgm:prSet/>
      <dgm:spPr/>
      <dgm:t>
        <a:bodyPr/>
        <a:lstStyle/>
        <a:p>
          <a:pPr algn="l"/>
          <a:endParaRPr lang="en-US"/>
        </a:p>
      </dgm:t>
    </dgm:pt>
    <dgm:pt modelId="{4844C686-2328-4361-936A-B4A8AB9B7072}">
      <dgm:prSet phldrT="[Text]"/>
      <dgm:spPr/>
      <dgm:t>
        <a:bodyPr/>
        <a:lstStyle/>
        <a:p>
          <a:pPr algn="l"/>
          <a:r>
            <a:rPr lang="hi-IN" b="1" dirty="0" smtClean="0">
              <a:latin typeface="Laila SemiBold" pitchFamily="2" charset="0"/>
              <a:cs typeface="Laila SemiBold" pitchFamily="2" charset="0"/>
            </a:rPr>
            <a:t>  </a:t>
          </a:r>
          <a:r>
            <a:rPr lang="hi-IN" b="1" dirty="0" smtClean="0">
              <a:solidFill>
                <a:srgbClr val="00B050"/>
              </a:solidFill>
              <a:latin typeface="Laila SemiBold" pitchFamily="2" charset="0"/>
              <a:cs typeface="Laila SemiBold" pitchFamily="2" charset="0"/>
            </a:rPr>
            <a:t>तेज दौड़ता हुआ सोहन </a:t>
          </a:r>
          <a:r>
            <a:rPr lang="hi-IN" b="1" dirty="0" smtClean="0">
              <a:latin typeface="Laila SemiBold" pitchFamily="2" charset="0"/>
              <a:cs typeface="Laila SemiBold" pitchFamily="2" charset="0"/>
            </a:rPr>
            <a:t>घर जा रहा है। </a:t>
          </a:r>
          <a:endParaRPr lang="en-US" dirty="0"/>
        </a:p>
      </dgm:t>
    </dgm:pt>
    <dgm:pt modelId="{F6AB1F43-448B-4094-AD81-EFDB793D564B}" type="parTrans" cxnId="{71F0ECB0-06E1-44AF-A75D-3B7FF11A7CE7}">
      <dgm:prSet/>
      <dgm:spPr/>
      <dgm:t>
        <a:bodyPr/>
        <a:lstStyle/>
        <a:p>
          <a:pPr algn="l"/>
          <a:endParaRPr lang="en-US"/>
        </a:p>
      </dgm:t>
    </dgm:pt>
    <dgm:pt modelId="{3B97713A-3B7A-4DA1-A193-3BF6CE83BFA7}" type="sibTrans" cxnId="{71F0ECB0-06E1-44AF-A75D-3B7FF11A7CE7}">
      <dgm:prSet/>
      <dgm:spPr/>
      <dgm:t>
        <a:bodyPr/>
        <a:lstStyle/>
        <a:p>
          <a:pPr algn="l"/>
          <a:endParaRPr lang="en-US"/>
        </a:p>
      </dgm:t>
    </dgm:pt>
    <dgm:pt modelId="{2A75C059-56A3-42D4-9B95-857403FD9947}" type="pres">
      <dgm:prSet presAssocID="{95480BD1-57BC-48DE-8C7F-A1C32EA2A215}" presName="Name0" presStyleCnt="0">
        <dgm:presLayoutVars>
          <dgm:chMax val="7"/>
          <dgm:dir/>
          <dgm:animLvl val="lvl"/>
          <dgm:resizeHandles val="exact"/>
        </dgm:presLayoutVars>
      </dgm:prSet>
      <dgm:spPr/>
      <dgm:t>
        <a:bodyPr/>
        <a:lstStyle/>
        <a:p>
          <a:endParaRPr lang="en-US"/>
        </a:p>
      </dgm:t>
    </dgm:pt>
    <dgm:pt modelId="{CF6D6843-CCBC-4424-BB96-313B14A78850}" type="pres">
      <dgm:prSet presAssocID="{0D66A4BC-7D33-4E95-B97E-808DDB10E4A6}" presName="circle1" presStyleLbl="node1" presStyleIdx="0" presStyleCnt="3"/>
      <dgm:spPr/>
    </dgm:pt>
    <dgm:pt modelId="{9322C879-5597-46F1-A948-50B8E4D55772}" type="pres">
      <dgm:prSet presAssocID="{0D66A4BC-7D33-4E95-B97E-808DDB10E4A6}" presName="space" presStyleCnt="0"/>
      <dgm:spPr/>
    </dgm:pt>
    <dgm:pt modelId="{45C37F95-C46F-4A83-8A66-F3954CF475E5}" type="pres">
      <dgm:prSet presAssocID="{0D66A4BC-7D33-4E95-B97E-808DDB10E4A6}" presName="rect1" presStyleLbl="alignAcc1" presStyleIdx="0" presStyleCnt="3"/>
      <dgm:spPr/>
      <dgm:t>
        <a:bodyPr/>
        <a:lstStyle/>
        <a:p>
          <a:endParaRPr lang="en-US"/>
        </a:p>
      </dgm:t>
    </dgm:pt>
    <dgm:pt modelId="{AF73ABB6-92B3-440C-A9D3-32B7297CF5F9}" type="pres">
      <dgm:prSet presAssocID="{808746F4-C888-437E-8A52-2A487AFDD43D}" presName="vertSpace2" presStyleLbl="node1" presStyleIdx="0" presStyleCnt="3"/>
      <dgm:spPr/>
    </dgm:pt>
    <dgm:pt modelId="{0E49BA6D-D00A-4734-B50D-F93D5448ABD1}" type="pres">
      <dgm:prSet presAssocID="{808746F4-C888-437E-8A52-2A487AFDD43D}" presName="circle2" presStyleLbl="node1" presStyleIdx="1" presStyleCnt="3"/>
      <dgm:spPr/>
    </dgm:pt>
    <dgm:pt modelId="{00536F85-8FE0-4B53-897A-A739AC99DB24}" type="pres">
      <dgm:prSet presAssocID="{808746F4-C888-437E-8A52-2A487AFDD43D}" presName="rect2" presStyleLbl="alignAcc1" presStyleIdx="1" presStyleCnt="3"/>
      <dgm:spPr/>
      <dgm:t>
        <a:bodyPr/>
        <a:lstStyle/>
        <a:p>
          <a:endParaRPr lang="en-US"/>
        </a:p>
      </dgm:t>
    </dgm:pt>
    <dgm:pt modelId="{622729A0-A66B-4A4D-A999-CD0820B3C6BF}" type="pres">
      <dgm:prSet presAssocID="{4844C686-2328-4361-936A-B4A8AB9B7072}" presName="vertSpace3" presStyleLbl="node1" presStyleIdx="1" presStyleCnt="3"/>
      <dgm:spPr/>
    </dgm:pt>
    <dgm:pt modelId="{7C14E184-4074-4387-AF62-7E3FA47F2C1B}" type="pres">
      <dgm:prSet presAssocID="{4844C686-2328-4361-936A-B4A8AB9B7072}" presName="circle3" presStyleLbl="node1" presStyleIdx="2" presStyleCnt="3"/>
      <dgm:spPr/>
    </dgm:pt>
    <dgm:pt modelId="{548A0E7B-8DAE-4D17-802A-EDABAC695084}" type="pres">
      <dgm:prSet presAssocID="{4844C686-2328-4361-936A-B4A8AB9B7072}" presName="rect3" presStyleLbl="alignAcc1" presStyleIdx="2" presStyleCnt="3"/>
      <dgm:spPr/>
      <dgm:t>
        <a:bodyPr/>
        <a:lstStyle/>
        <a:p>
          <a:endParaRPr lang="en-US"/>
        </a:p>
      </dgm:t>
    </dgm:pt>
    <dgm:pt modelId="{CE04D526-7104-44E5-BD17-4907083E274B}" type="pres">
      <dgm:prSet presAssocID="{0D66A4BC-7D33-4E95-B97E-808DDB10E4A6}" presName="rect1ParTxNoCh" presStyleLbl="alignAcc1" presStyleIdx="2" presStyleCnt="3">
        <dgm:presLayoutVars>
          <dgm:chMax val="1"/>
          <dgm:bulletEnabled val="1"/>
        </dgm:presLayoutVars>
      </dgm:prSet>
      <dgm:spPr/>
      <dgm:t>
        <a:bodyPr/>
        <a:lstStyle/>
        <a:p>
          <a:endParaRPr lang="en-US"/>
        </a:p>
      </dgm:t>
    </dgm:pt>
    <dgm:pt modelId="{08450DD1-2031-4827-A531-98B51A80C2E5}" type="pres">
      <dgm:prSet presAssocID="{808746F4-C888-437E-8A52-2A487AFDD43D}" presName="rect2ParTxNoCh" presStyleLbl="alignAcc1" presStyleIdx="2" presStyleCnt="3">
        <dgm:presLayoutVars>
          <dgm:chMax val="1"/>
          <dgm:bulletEnabled val="1"/>
        </dgm:presLayoutVars>
      </dgm:prSet>
      <dgm:spPr/>
      <dgm:t>
        <a:bodyPr/>
        <a:lstStyle/>
        <a:p>
          <a:endParaRPr lang="en-US"/>
        </a:p>
      </dgm:t>
    </dgm:pt>
    <dgm:pt modelId="{F773819F-1B91-4BBF-93EA-2E9D64EB5E57}" type="pres">
      <dgm:prSet presAssocID="{4844C686-2328-4361-936A-B4A8AB9B7072}" presName="rect3ParTxNoCh" presStyleLbl="alignAcc1" presStyleIdx="2" presStyleCnt="3">
        <dgm:presLayoutVars>
          <dgm:chMax val="1"/>
          <dgm:bulletEnabled val="1"/>
        </dgm:presLayoutVars>
      </dgm:prSet>
      <dgm:spPr/>
      <dgm:t>
        <a:bodyPr/>
        <a:lstStyle/>
        <a:p>
          <a:endParaRPr lang="en-US"/>
        </a:p>
      </dgm:t>
    </dgm:pt>
  </dgm:ptLst>
  <dgm:cxnLst>
    <dgm:cxn modelId="{16BF668A-3D0A-4BBB-B327-2B9099F99722}" type="presOf" srcId="{4844C686-2328-4361-936A-B4A8AB9B7072}" destId="{548A0E7B-8DAE-4D17-802A-EDABAC695084}" srcOrd="0" destOrd="0" presId="urn:microsoft.com/office/officeart/2005/8/layout/target3"/>
    <dgm:cxn modelId="{71F0ECB0-06E1-44AF-A75D-3B7FF11A7CE7}" srcId="{95480BD1-57BC-48DE-8C7F-A1C32EA2A215}" destId="{4844C686-2328-4361-936A-B4A8AB9B7072}" srcOrd="2" destOrd="0" parTransId="{F6AB1F43-448B-4094-AD81-EFDB793D564B}" sibTransId="{3B97713A-3B7A-4DA1-A193-3BF6CE83BFA7}"/>
    <dgm:cxn modelId="{56287999-7885-46B7-A8A6-B78E3DE229CD}" type="presOf" srcId="{0D66A4BC-7D33-4E95-B97E-808DDB10E4A6}" destId="{CE04D526-7104-44E5-BD17-4907083E274B}" srcOrd="1" destOrd="0" presId="urn:microsoft.com/office/officeart/2005/8/layout/target3"/>
    <dgm:cxn modelId="{61E846D9-623F-4EF0-B77F-517B5CEE3246}" type="presOf" srcId="{808746F4-C888-437E-8A52-2A487AFDD43D}" destId="{08450DD1-2031-4827-A531-98B51A80C2E5}" srcOrd="1" destOrd="0" presId="urn:microsoft.com/office/officeart/2005/8/layout/target3"/>
    <dgm:cxn modelId="{0F2B1875-A751-48A9-8DDE-D81BF3C5C150}" srcId="{95480BD1-57BC-48DE-8C7F-A1C32EA2A215}" destId="{808746F4-C888-437E-8A52-2A487AFDD43D}" srcOrd="1" destOrd="0" parTransId="{1B0AC2DB-A50B-44FD-B01D-9569590B1018}" sibTransId="{FE730828-A6D2-4E4D-ABF1-1448B1D1613A}"/>
    <dgm:cxn modelId="{82EC1F6B-9394-4A4F-A6AC-F9A1519C696E}" type="presOf" srcId="{4844C686-2328-4361-936A-B4A8AB9B7072}" destId="{F773819F-1B91-4BBF-93EA-2E9D64EB5E57}" srcOrd="1" destOrd="0" presId="urn:microsoft.com/office/officeart/2005/8/layout/target3"/>
    <dgm:cxn modelId="{A9318532-C9BF-45C3-81AA-E7C5517CDD59}" type="presOf" srcId="{0D66A4BC-7D33-4E95-B97E-808DDB10E4A6}" destId="{45C37F95-C46F-4A83-8A66-F3954CF475E5}" srcOrd="0" destOrd="0" presId="urn:microsoft.com/office/officeart/2005/8/layout/target3"/>
    <dgm:cxn modelId="{D7399605-2556-4342-839C-E52EE72AC328}" srcId="{95480BD1-57BC-48DE-8C7F-A1C32EA2A215}" destId="{0D66A4BC-7D33-4E95-B97E-808DDB10E4A6}" srcOrd="0" destOrd="0" parTransId="{79E2DF4A-C759-4801-BAF1-EBDCA5DF5A70}" sibTransId="{DDED390B-3A3A-49F6-B4A5-345C67F72807}"/>
    <dgm:cxn modelId="{DD142A45-32BD-49E0-8337-A1FD3C54210A}" type="presOf" srcId="{808746F4-C888-437E-8A52-2A487AFDD43D}" destId="{00536F85-8FE0-4B53-897A-A739AC99DB24}" srcOrd="0" destOrd="0" presId="urn:microsoft.com/office/officeart/2005/8/layout/target3"/>
    <dgm:cxn modelId="{C146A517-E810-443D-B194-971F82489085}" type="presOf" srcId="{95480BD1-57BC-48DE-8C7F-A1C32EA2A215}" destId="{2A75C059-56A3-42D4-9B95-857403FD9947}" srcOrd="0" destOrd="0" presId="urn:microsoft.com/office/officeart/2005/8/layout/target3"/>
    <dgm:cxn modelId="{C9154A42-28FC-47B2-AFFA-0692B65CDC25}" type="presParOf" srcId="{2A75C059-56A3-42D4-9B95-857403FD9947}" destId="{CF6D6843-CCBC-4424-BB96-313B14A78850}" srcOrd="0" destOrd="0" presId="urn:microsoft.com/office/officeart/2005/8/layout/target3"/>
    <dgm:cxn modelId="{D7011AAC-647E-494F-85FC-EDC762C3D9B8}" type="presParOf" srcId="{2A75C059-56A3-42D4-9B95-857403FD9947}" destId="{9322C879-5597-46F1-A948-50B8E4D55772}" srcOrd="1" destOrd="0" presId="urn:microsoft.com/office/officeart/2005/8/layout/target3"/>
    <dgm:cxn modelId="{4BA08667-6A2A-4AE7-A5AB-1C0A714B3524}" type="presParOf" srcId="{2A75C059-56A3-42D4-9B95-857403FD9947}" destId="{45C37F95-C46F-4A83-8A66-F3954CF475E5}" srcOrd="2" destOrd="0" presId="urn:microsoft.com/office/officeart/2005/8/layout/target3"/>
    <dgm:cxn modelId="{0C0B72F9-9C75-47D6-AF48-555CC63AB37D}" type="presParOf" srcId="{2A75C059-56A3-42D4-9B95-857403FD9947}" destId="{AF73ABB6-92B3-440C-A9D3-32B7297CF5F9}" srcOrd="3" destOrd="0" presId="urn:microsoft.com/office/officeart/2005/8/layout/target3"/>
    <dgm:cxn modelId="{70463818-5C83-415D-AB32-996635DA606C}" type="presParOf" srcId="{2A75C059-56A3-42D4-9B95-857403FD9947}" destId="{0E49BA6D-D00A-4734-B50D-F93D5448ABD1}" srcOrd="4" destOrd="0" presId="urn:microsoft.com/office/officeart/2005/8/layout/target3"/>
    <dgm:cxn modelId="{C43ABF6A-B180-488D-BD2D-B2C042152E5A}" type="presParOf" srcId="{2A75C059-56A3-42D4-9B95-857403FD9947}" destId="{00536F85-8FE0-4B53-897A-A739AC99DB24}" srcOrd="5" destOrd="0" presId="urn:microsoft.com/office/officeart/2005/8/layout/target3"/>
    <dgm:cxn modelId="{640A79DB-2F8A-43EA-9212-CA00375C5D47}" type="presParOf" srcId="{2A75C059-56A3-42D4-9B95-857403FD9947}" destId="{622729A0-A66B-4A4D-A999-CD0820B3C6BF}" srcOrd="6" destOrd="0" presId="urn:microsoft.com/office/officeart/2005/8/layout/target3"/>
    <dgm:cxn modelId="{60302075-CEEA-40F7-AA23-42D4CE58827A}" type="presParOf" srcId="{2A75C059-56A3-42D4-9B95-857403FD9947}" destId="{7C14E184-4074-4387-AF62-7E3FA47F2C1B}" srcOrd="7" destOrd="0" presId="urn:microsoft.com/office/officeart/2005/8/layout/target3"/>
    <dgm:cxn modelId="{91A7A34C-0704-429F-A627-DEE504E28C9F}" type="presParOf" srcId="{2A75C059-56A3-42D4-9B95-857403FD9947}" destId="{548A0E7B-8DAE-4D17-802A-EDABAC695084}" srcOrd="8" destOrd="0" presId="urn:microsoft.com/office/officeart/2005/8/layout/target3"/>
    <dgm:cxn modelId="{D8169C2F-8DDF-4ABD-BE6C-48E55AA812F9}" type="presParOf" srcId="{2A75C059-56A3-42D4-9B95-857403FD9947}" destId="{CE04D526-7104-44E5-BD17-4907083E274B}" srcOrd="9" destOrd="0" presId="urn:microsoft.com/office/officeart/2005/8/layout/target3"/>
    <dgm:cxn modelId="{B443FF2E-F768-4F01-99E3-A1529E55879A}" type="presParOf" srcId="{2A75C059-56A3-42D4-9B95-857403FD9947}" destId="{08450DD1-2031-4827-A531-98B51A80C2E5}" srcOrd="10" destOrd="0" presId="urn:microsoft.com/office/officeart/2005/8/layout/target3"/>
    <dgm:cxn modelId="{54D80D84-0F2C-47AC-B75A-35FAB1BFB614}" type="presParOf" srcId="{2A75C059-56A3-42D4-9B95-857403FD9947}" destId="{F773819F-1B91-4BBF-93EA-2E9D64EB5E57}" srcOrd="11" destOrd="0" presId="urn:microsoft.com/office/officeart/2005/8/layout/targe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9C7F565-21E7-41D6-BC5F-B56B42838BB7}" type="doc">
      <dgm:prSet loTypeId="urn:microsoft.com/office/officeart/2005/8/layout/chevron2" loCatId="list" qsTypeId="urn:microsoft.com/office/officeart/2005/8/quickstyle/3d3" qsCatId="3D" csTypeId="urn:microsoft.com/office/officeart/2005/8/colors/colorful1" csCatId="colorful" phldr="1"/>
      <dgm:spPr/>
      <dgm:t>
        <a:bodyPr/>
        <a:lstStyle/>
        <a:p>
          <a:endParaRPr lang="en-US"/>
        </a:p>
      </dgm:t>
    </dgm:pt>
    <dgm:pt modelId="{CBBD6391-E784-4F07-A0F4-1C60DE5CF504}">
      <dgm:prSet phldrT="[Text]" custT="1"/>
      <dgm:spPr/>
      <dgm:t>
        <a:bodyPr/>
        <a:lstStyle/>
        <a:p>
          <a:r>
            <a:rPr lang="hi-IN" sz="1600" dirty="0" smtClean="0">
              <a:solidFill>
                <a:srgbClr val="FFFF00"/>
              </a:solidFill>
              <a:latin typeface="Laila SemiBold" panose="02000000000000000000" pitchFamily="2" charset="0"/>
              <a:cs typeface="Laila SemiBold" panose="02000000000000000000" pitchFamily="2" charset="0"/>
            </a:rPr>
            <a:t>1</a:t>
          </a:r>
          <a:endParaRPr lang="en-US" sz="1600" dirty="0">
            <a:solidFill>
              <a:srgbClr val="FFFF00"/>
            </a:solidFill>
            <a:latin typeface="Laila SemiBold" panose="02000000000000000000" pitchFamily="2" charset="0"/>
            <a:cs typeface="Laila SemiBold" panose="02000000000000000000" pitchFamily="2" charset="0"/>
          </a:endParaRPr>
        </a:p>
      </dgm:t>
    </dgm:pt>
    <dgm:pt modelId="{B82BE32F-6611-40A1-9287-61DC8B2DA6D0}" type="parTrans" cxnId="{E65948A6-A4E8-4AAD-B2FD-DC03BDF1A714}">
      <dgm:prSet/>
      <dgm:spPr/>
      <dgm:t>
        <a:bodyPr/>
        <a:lstStyle/>
        <a:p>
          <a:endParaRPr lang="en-US" sz="1600"/>
        </a:p>
      </dgm:t>
    </dgm:pt>
    <dgm:pt modelId="{D958703B-3EF7-4FD4-A10D-2C70AC6C51EF}" type="sibTrans" cxnId="{E65948A6-A4E8-4AAD-B2FD-DC03BDF1A714}">
      <dgm:prSet/>
      <dgm:spPr/>
      <dgm:t>
        <a:bodyPr/>
        <a:lstStyle/>
        <a:p>
          <a:endParaRPr lang="en-US" sz="1600"/>
        </a:p>
      </dgm:t>
    </dgm:pt>
    <dgm:pt modelId="{973D7AC0-ECBE-4621-A25F-ADF973214CD8}">
      <dgm:prSet phldrT="[Text]" custT="1"/>
      <dgm:spPr/>
      <dgm:t>
        <a:bodyPr/>
        <a:lstStyle/>
        <a:p>
          <a:r>
            <a:rPr lang="hi-IN" sz="1600" dirty="0" smtClean="0">
              <a:solidFill>
                <a:srgbClr val="FFFF00"/>
              </a:solidFill>
              <a:latin typeface="Laila SemiBold" panose="02000000000000000000" pitchFamily="2" charset="0"/>
              <a:cs typeface="Laila SemiBold" panose="02000000000000000000" pitchFamily="2" charset="0"/>
            </a:rPr>
            <a:t>2</a:t>
          </a:r>
          <a:endParaRPr lang="en-US" sz="1600" dirty="0">
            <a:solidFill>
              <a:srgbClr val="FFFF00"/>
            </a:solidFill>
            <a:latin typeface="Laila SemiBold" panose="02000000000000000000" pitchFamily="2" charset="0"/>
            <a:cs typeface="Laila SemiBold" panose="02000000000000000000" pitchFamily="2" charset="0"/>
          </a:endParaRPr>
        </a:p>
      </dgm:t>
    </dgm:pt>
    <dgm:pt modelId="{860A0351-A7E6-4D6E-A4E9-0C87FFC9CDB4}" type="parTrans" cxnId="{AE00ECD9-B36C-465B-987D-D24FF6B20074}">
      <dgm:prSet/>
      <dgm:spPr/>
      <dgm:t>
        <a:bodyPr/>
        <a:lstStyle/>
        <a:p>
          <a:endParaRPr lang="en-US" sz="1600"/>
        </a:p>
      </dgm:t>
    </dgm:pt>
    <dgm:pt modelId="{C297AACD-1074-4091-A1C0-40A5D4E20496}" type="sibTrans" cxnId="{AE00ECD9-B36C-465B-987D-D24FF6B20074}">
      <dgm:prSet/>
      <dgm:spPr/>
      <dgm:t>
        <a:bodyPr/>
        <a:lstStyle/>
        <a:p>
          <a:endParaRPr lang="en-US" sz="1600"/>
        </a:p>
      </dgm:t>
    </dgm:pt>
    <dgm:pt modelId="{E9F23DB7-8BD8-4E2C-8DD7-025FB6E0C936}">
      <dgm:prSet phldrT="[Text]" custT="1"/>
      <dgm:spPr/>
      <dgm:t>
        <a:bodyPr/>
        <a:lstStyle/>
        <a:p>
          <a:r>
            <a:rPr lang="hi-IN" sz="1600" b="1" dirty="0" smtClean="0">
              <a:latin typeface="Laila SemiBold" pitchFamily="2" charset="0"/>
              <a:cs typeface="Laila SemiBold" pitchFamily="2" charset="0"/>
            </a:rPr>
            <a:t>पदबंध में एक से अधिक पदों का समावेश होता है, जिस</a:t>
          </a:r>
          <a:r>
            <a:rPr lang="en-US" sz="1600" b="1" dirty="0" smtClean="0">
              <a:latin typeface="Laila SemiBold" pitchFamily="2" charset="0"/>
              <a:cs typeface="Laila SemiBold" pitchFamily="2" charset="0"/>
            </a:rPr>
            <a:t> </a:t>
          </a:r>
          <a:r>
            <a:rPr lang="hi-IN" sz="1600" b="1" dirty="0" smtClean="0">
              <a:latin typeface="Laila SemiBold" pitchFamily="2" charset="0"/>
              <a:cs typeface="Laila SemiBold" pitchFamily="2" charset="0"/>
            </a:rPr>
            <a:t>कारण इसे पदबंध कहा जाता है।</a:t>
          </a:r>
          <a:endParaRPr lang="en-US" sz="1600" dirty="0"/>
        </a:p>
      </dgm:t>
    </dgm:pt>
    <dgm:pt modelId="{C48D3109-5B91-400B-A60E-B36C56715B30}" type="parTrans" cxnId="{B08D52D4-7B90-4B42-9204-95E4F1F31186}">
      <dgm:prSet/>
      <dgm:spPr/>
      <dgm:t>
        <a:bodyPr/>
        <a:lstStyle/>
        <a:p>
          <a:endParaRPr lang="en-US" sz="1600"/>
        </a:p>
      </dgm:t>
    </dgm:pt>
    <dgm:pt modelId="{4BB5F1CB-8A49-4661-92B4-6B6B513F14E6}" type="sibTrans" cxnId="{B08D52D4-7B90-4B42-9204-95E4F1F31186}">
      <dgm:prSet/>
      <dgm:spPr/>
      <dgm:t>
        <a:bodyPr/>
        <a:lstStyle/>
        <a:p>
          <a:endParaRPr lang="en-US" sz="1600"/>
        </a:p>
      </dgm:t>
    </dgm:pt>
    <dgm:pt modelId="{1ABC3715-20B8-47C4-BEFE-AE298039ABF8}">
      <dgm:prSet phldrT="[Text]" custT="1"/>
      <dgm:spPr/>
      <dgm:t>
        <a:bodyPr/>
        <a:lstStyle/>
        <a:p>
          <a:r>
            <a:rPr lang="hi-IN" sz="1600" dirty="0" smtClean="0">
              <a:solidFill>
                <a:srgbClr val="FFFF00"/>
              </a:solidFill>
              <a:latin typeface="Laila SemiBold" panose="02000000000000000000" pitchFamily="2" charset="0"/>
              <a:cs typeface="Laila SemiBold" panose="02000000000000000000" pitchFamily="2" charset="0"/>
            </a:rPr>
            <a:t>3</a:t>
          </a:r>
          <a:endParaRPr lang="en-US" sz="1600" dirty="0">
            <a:solidFill>
              <a:srgbClr val="FFFF00"/>
            </a:solidFill>
            <a:latin typeface="Laila SemiBold" panose="02000000000000000000" pitchFamily="2" charset="0"/>
            <a:cs typeface="Laila SemiBold" panose="02000000000000000000" pitchFamily="2" charset="0"/>
          </a:endParaRPr>
        </a:p>
      </dgm:t>
    </dgm:pt>
    <dgm:pt modelId="{7F8E478F-E83D-43DA-8444-903C8645C267}" type="parTrans" cxnId="{1AEF5451-2C53-4F0F-B201-635DFA1231BE}">
      <dgm:prSet/>
      <dgm:spPr/>
      <dgm:t>
        <a:bodyPr/>
        <a:lstStyle/>
        <a:p>
          <a:endParaRPr lang="en-US" sz="1600"/>
        </a:p>
      </dgm:t>
    </dgm:pt>
    <dgm:pt modelId="{F94DEC24-A557-4D28-A580-AE2256841DA7}" type="sibTrans" cxnId="{1AEF5451-2C53-4F0F-B201-635DFA1231BE}">
      <dgm:prSet/>
      <dgm:spPr/>
      <dgm:t>
        <a:bodyPr/>
        <a:lstStyle/>
        <a:p>
          <a:endParaRPr lang="en-US" sz="1600"/>
        </a:p>
      </dgm:t>
    </dgm:pt>
    <dgm:pt modelId="{DB4D12FB-F9D2-42CA-82D1-54294B444715}">
      <dgm:prSet phldrT="[Text]" custT="1"/>
      <dgm:spPr/>
      <dgm:t>
        <a:bodyPr/>
        <a:lstStyle/>
        <a:p>
          <a:r>
            <a:rPr lang="hi-IN" sz="1600" b="1" dirty="0" smtClean="0">
              <a:latin typeface="Laila SemiBold" pitchFamily="2" charset="0"/>
              <a:cs typeface="Laila SemiBold" pitchFamily="2" charset="0"/>
            </a:rPr>
            <a:t>पदबंध से जुड़े हुए पदों का समूह व्याकरणिक इकाई का रूप ले लेते हैं और वहीं इनकी पहचान होती है। </a:t>
          </a:r>
          <a:endParaRPr lang="en-US" sz="1600" dirty="0"/>
        </a:p>
      </dgm:t>
    </dgm:pt>
    <dgm:pt modelId="{319115D6-40AA-4DA0-9822-E917574A791B}" type="parTrans" cxnId="{F7305359-882B-4E2D-A6EF-542958CC600C}">
      <dgm:prSet/>
      <dgm:spPr/>
      <dgm:t>
        <a:bodyPr/>
        <a:lstStyle/>
        <a:p>
          <a:endParaRPr lang="en-US" sz="1600"/>
        </a:p>
      </dgm:t>
    </dgm:pt>
    <dgm:pt modelId="{47EC5914-9BC5-4B36-80FA-B6CD1231B366}" type="sibTrans" cxnId="{F7305359-882B-4E2D-A6EF-542958CC600C}">
      <dgm:prSet/>
      <dgm:spPr/>
      <dgm:t>
        <a:bodyPr/>
        <a:lstStyle/>
        <a:p>
          <a:endParaRPr lang="en-US" sz="1600"/>
        </a:p>
      </dgm:t>
    </dgm:pt>
    <dgm:pt modelId="{FCCB5F30-BB88-40B1-8E19-39528A027C6A}">
      <dgm:prSet phldrT="[Text]" custT="1"/>
      <dgm:spPr/>
      <dgm:t>
        <a:bodyPr/>
        <a:lstStyle/>
        <a:p>
          <a:r>
            <a:rPr lang="hi-IN" sz="1600" dirty="0" smtClean="0">
              <a:solidFill>
                <a:srgbClr val="FFFF00"/>
              </a:solidFill>
              <a:latin typeface="Laila SemiBold" panose="02000000000000000000" pitchFamily="2" charset="0"/>
              <a:cs typeface="Laila SemiBold" panose="02000000000000000000" pitchFamily="2" charset="0"/>
            </a:rPr>
            <a:t>4</a:t>
          </a:r>
          <a:endParaRPr lang="en-US" sz="1600" dirty="0">
            <a:solidFill>
              <a:srgbClr val="FFFF00"/>
            </a:solidFill>
            <a:latin typeface="Laila SemiBold" panose="02000000000000000000" pitchFamily="2" charset="0"/>
            <a:cs typeface="Laila SemiBold" panose="02000000000000000000" pitchFamily="2" charset="0"/>
          </a:endParaRPr>
        </a:p>
      </dgm:t>
    </dgm:pt>
    <dgm:pt modelId="{6BCCFC94-BD57-4331-AF00-069EBA5006CB}" type="parTrans" cxnId="{157208A6-BF1E-4D72-A3BD-31E6732BAC6F}">
      <dgm:prSet/>
      <dgm:spPr/>
      <dgm:t>
        <a:bodyPr/>
        <a:lstStyle/>
        <a:p>
          <a:endParaRPr lang="en-US" sz="1600"/>
        </a:p>
      </dgm:t>
    </dgm:pt>
    <dgm:pt modelId="{F2DBBEBF-4A4B-4049-A7DF-711FAAAC16D4}" type="sibTrans" cxnId="{157208A6-BF1E-4D72-A3BD-31E6732BAC6F}">
      <dgm:prSet/>
      <dgm:spPr/>
      <dgm:t>
        <a:bodyPr/>
        <a:lstStyle/>
        <a:p>
          <a:endParaRPr lang="en-US" sz="1600"/>
        </a:p>
      </dgm:t>
    </dgm:pt>
    <dgm:pt modelId="{7006EDAE-8025-41D4-A9B0-579D3B2B6794}">
      <dgm:prSet phldrT="[Text]" custT="1"/>
      <dgm:spPr/>
      <dgm:t>
        <a:bodyPr/>
        <a:lstStyle/>
        <a:p>
          <a:r>
            <a:rPr lang="hi-IN" sz="1600" b="1" dirty="0" smtClean="0">
              <a:latin typeface="Laila SemiBold" pitchFamily="2" charset="0"/>
              <a:cs typeface="Laila SemiBold" pitchFamily="2" charset="0"/>
            </a:rPr>
            <a:t>प्रत्येक पदबंध में एक मुख्य पद होता है और अन्य पद उस मुख्य पद पर आश्रित होतें हैं।</a:t>
          </a:r>
          <a:endParaRPr lang="en-US" sz="1600" dirty="0"/>
        </a:p>
      </dgm:t>
    </dgm:pt>
    <dgm:pt modelId="{E0FD9504-C923-411A-947C-5C34118CB14D}" type="parTrans" cxnId="{460EA6F3-0A2B-4003-B9C9-314B5A9414BA}">
      <dgm:prSet/>
      <dgm:spPr/>
      <dgm:t>
        <a:bodyPr/>
        <a:lstStyle/>
        <a:p>
          <a:endParaRPr lang="en-US" sz="1600"/>
        </a:p>
      </dgm:t>
    </dgm:pt>
    <dgm:pt modelId="{9EA5C6B9-E3CF-4E87-AF86-3F98D909A574}" type="sibTrans" cxnId="{460EA6F3-0A2B-4003-B9C9-314B5A9414BA}">
      <dgm:prSet/>
      <dgm:spPr/>
      <dgm:t>
        <a:bodyPr/>
        <a:lstStyle/>
        <a:p>
          <a:endParaRPr lang="en-US" sz="1600"/>
        </a:p>
      </dgm:t>
    </dgm:pt>
    <dgm:pt modelId="{5C95E271-B47B-41AB-90CC-202E95298D0A}">
      <dgm:prSet phldrT="[Text]" custT="1"/>
      <dgm:spPr/>
      <dgm:t>
        <a:bodyPr/>
        <a:lstStyle/>
        <a:p>
          <a:r>
            <a:rPr lang="hi-IN" sz="1600" dirty="0" smtClean="0">
              <a:solidFill>
                <a:srgbClr val="FFFF00"/>
              </a:solidFill>
              <a:latin typeface="Laila SemiBold" panose="02000000000000000000" pitchFamily="2" charset="0"/>
              <a:cs typeface="Laila SemiBold" panose="02000000000000000000" pitchFamily="2" charset="0"/>
            </a:rPr>
            <a:t>5</a:t>
          </a:r>
          <a:endParaRPr lang="en-US" sz="1600" dirty="0">
            <a:solidFill>
              <a:srgbClr val="FFFF00"/>
            </a:solidFill>
            <a:latin typeface="Laila SemiBold" panose="02000000000000000000" pitchFamily="2" charset="0"/>
            <a:cs typeface="Laila SemiBold" panose="02000000000000000000" pitchFamily="2" charset="0"/>
          </a:endParaRPr>
        </a:p>
      </dgm:t>
    </dgm:pt>
    <dgm:pt modelId="{E8DB34F8-5822-4007-865F-4C2E77B6B503}" type="parTrans" cxnId="{45D0199C-318F-40F1-895B-41F82E570E12}">
      <dgm:prSet/>
      <dgm:spPr/>
      <dgm:t>
        <a:bodyPr/>
        <a:lstStyle/>
        <a:p>
          <a:endParaRPr lang="en-US" sz="1600"/>
        </a:p>
      </dgm:t>
    </dgm:pt>
    <dgm:pt modelId="{3A6F8807-712F-42B7-B664-661C7705D02D}" type="sibTrans" cxnId="{45D0199C-318F-40F1-895B-41F82E570E12}">
      <dgm:prSet/>
      <dgm:spPr/>
      <dgm:t>
        <a:bodyPr/>
        <a:lstStyle/>
        <a:p>
          <a:endParaRPr lang="en-US" sz="1600"/>
        </a:p>
      </dgm:t>
    </dgm:pt>
    <dgm:pt modelId="{23F06964-7BEF-4D2A-A68A-F9E3F08ABD04}">
      <dgm:prSet phldrT="[Text]" custT="1"/>
      <dgm:spPr/>
      <dgm:t>
        <a:bodyPr/>
        <a:lstStyle/>
        <a:p>
          <a:r>
            <a:rPr lang="hi-IN" sz="1600" b="1" dirty="0" smtClean="0">
              <a:latin typeface="Laila SemiBold" pitchFamily="2" charset="0"/>
              <a:cs typeface="Laila SemiBold" pitchFamily="2" charset="0"/>
            </a:rPr>
            <a:t>पदबंध का निर्धारण मुख्य पद के आधार पर होता है।</a:t>
          </a:r>
          <a:endParaRPr lang="en-US" sz="1600" dirty="0"/>
        </a:p>
      </dgm:t>
    </dgm:pt>
    <dgm:pt modelId="{B7017CB7-5DE2-471C-8B55-A1F27A08865A}" type="parTrans" cxnId="{59070C49-BEB7-484F-AC9D-A2246C35832A}">
      <dgm:prSet/>
      <dgm:spPr/>
      <dgm:t>
        <a:bodyPr/>
        <a:lstStyle/>
        <a:p>
          <a:endParaRPr lang="en-US" sz="1600"/>
        </a:p>
      </dgm:t>
    </dgm:pt>
    <dgm:pt modelId="{5CBE260F-7E44-4A72-B35F-68F1EB430EFE}" type="sibTrans" cxnId="{59070C49-BEB7-484F-AC9D-A2246C35832A}">
      <dgm:prSet/>
      <dgm:spPr/>
      <dgm:t>
        <a:bodyPr/>
        <a:lstStyle/>
        <a:p>
          <a:endParaRPr lang="en-US" sz="1600"/>
        </a:p>
      </dgm:t>
    </dgm:pt>
    <dgm:pt modelId="{1B0A6346-F567-480C-A57E-3D6F93A6852C}">
      <dgm:prSet custT="1"/>
      <dgm:spPr/>
      <dgm:t>
        <a:bodyPr/>
        <a:lstStyle/>
        <a:p>
          <a:pPr>
            <a:lnSpc>
              <a:spcPct val="100000"/>
            </a:lnSpc>
          </a:pPr>
          <a:r>
            <a:rPr lang="hi-IN" sz="1600" b="1" dirty="0" smtClean="0">
              <a:latin typeface="Laila SemiBold" pitchFamily="2" charset="0"/>
              <a:cs typeface="Laila SemiBold" pitchFamily="2" charset="0"/>
            </a:rPr>
            <a:t>पदबंध एक वाक्यांश होता है, न कि पूरा वाक्य। </a:t>
          </a:r>
          <a:endParaRPr lang="en-US" sz="1600" dirty="0"/>
        </a:p>
      </dgm:t>
    </dgm:pt>
    <dgm:pt modelId="{E3C1BD2C-4E89-4687-9EFA-6CD5A001E2E0}" type="parTrans" cxnId="{33F61EB8-AED2-4D1C-880A-D6498AD2FFD7}">
      <dgm:prSet/>
      <dgm:spPr/>
      <dgm:t>
        <a:bodyPr/>
        <a:lstStyle/>
        <a:p>
          <a:endParaRPr lang="en-US"/>
        </a:p>
      </dgm:t>
    </dgm:pt>
    <dgm:pt modelId="{138E736F-9CD1-496F-A7DF-C3B3135856AD}" type="sibTrans" cxnId="{33F61EB8-AED2-4D1C-880A-D6498AD2FFD7}">
      <dgm:prSet/>
      <dgm:spPr/>
      <dgm:t>
        <a:bodyPr/>
        <a:lstStyle/>
        <a:p>
          <a:endParaRPr lang="en-US"/>
        </a:p>
      </dgm:t>
    </dgm:pt>
    <dgm:pt modelId="{3A49D1CD-7DC7-49E9-B9DF-18E752001DCA}" type="pres">
      <dgm:prSet presAssocID="{B9C7F565-21E7-41D6-BC5F-B56B42838BB7}" presName="linearFlow" presStyleCnt="0">
        <dgm:presLayoutVars>
          <dgm:dir/>
          <dgm:animLvl val="lvl"/>
          <dgm:resizeHandles val="exact"/>
        </dgm:presLayoutVars>
      </dgm:prSet>
      <dgm:spPr/>
      <dgm:t>
        <a:bodyPr/>
        <a:lstStyle/>
        <a:p>
          <a:endParaRPr lang="en-US"/>
        </a:p>
      </dgm:t>
    </dgm:pt>
    <dgm:pt modelId="{090F4565-9E93-4A92-A4F7-03697D454B6B}" type="pres">
      <dgm:prSet presAssocID="{CBBD6391-E784-4F07-A0F4-1C60DE5CF504}" presName="composite" presStyleCnt="0"/>
      <dgm:spPr/>
    </dgm:pt>
    <dgm:pt modelId="{CAF03AB0-7D2C-4DF0-9E25-E80E933B7588}" type="pres">
      <dgm:prSet presAssocID="{CBBD6391-E784-4F07-A0F4-1C60DE5CF504}" presName="parentText" presStyleLbl="alignNode1" presStyleIdx="0" presStyleCnt="5" custLinFactNeighborX="-5347" custLinFactNeighborY="86">
        <dgm:presLayoutVars>
          <dgm:chMax val="1"/>
          <dgm:bulletEnabled val="1"/>
        </dgm:presLayoutVars>
      </dgm:prSet>
      <dgm:spPr/>
      <dgm:t>
        <a:bodyPr/>
        <a:lstStyle/>
        <a:p>
          <a:endParaRPr lang="en-US"/>
        </a:p>
      </dgm:t>
    </dgm:pt>
    <dgm:pt modelId="{836372A7-5899-42C9-AFDF-33FD5DC6D0D4}" type="pres">
      <dgm:prSet presAssocID="{CBBD6391-E784-4F07-A0F4-1C60DE5CF504}" presName="descendantText" presStyleLbl="alignAcc1" presStyleIdx="0" presStyleCnt="5" custScaleY="112110">
        <dgm:presLayoutVars>
          <dgm:bulletEnabled val="1"/>
        </dgm:presLayoutVars>
      </dgm:prSet>
      <dgm:spPr/>
      <dgm:t>
        <a:bodyPr/>
        <a:lstStyle/>
        <a:p>
          <a:endParaRPr lang="en-US"/>
        </a:p>
      </dgm:t>
    </dgm:pt>
    <dgm:pt modelId="{B059A983-8DCA-4E8C-9959-BB59A464896E}" type="pres">
      <dgm:prSet presAssocID="{D958703B-3EF7-4FD4-A10D-2C70AC6C51EF}" presName="sp" presStyleCnt="0"/>
      <dgm:spPr/>
    </dgm:pt>
    <dgm:pt modelId="{0E9C47C2-142F-4DA7-AA3E-05335FDA6849}" type="pres">
      <dgm:prSet presAssocID="{973D7AC0-ECBE-4621-A25F-ADF973214CD8}" presName="composite" presStyleCnt="0"/>
      <dgm:spPr/>
    </dgm:pt>
    <dgm:pt modelId="{FF7659B8-FD3F-4B39-80E7-876E5B5207E5}" type="pres">
      <dgm:prSet presAssocID="{973D7AC0-ECBE-4621-A25F-ADF973214CD8}" presName="parentText" presStyleLbl="alignNode1" presStyleIdx="1" presStyleCnt="5" custScaleY="119770" custLinFactNeighborY="0">
        <dgm:presLayoutVars>
          <dgm:chMax val="1"/>
          <dgm:bulletEnabled val="1"/>
        </dgm:presLayoutVars>
      </dgm:prSet>
      <dgm:spPr/>
      <dgm:t>
        <a:bodyPr/>
        <a:lstStyle/>
        <a:p>
          <a:endParaRPr lang="en-US"/>
        </a:p>
      </dgm:t>
    </dgm:pt>
    <dgm:pt modelId="{A6AC3DB2-F37B-4297-A02A-94CB08FD6EE2}" type="pres">
      <dgm:prSet presAssocID="{973D7AC0-ECBE-4621-A25F-ADF973214CD8}" presName="descendantText" presStyleLbl="alignAcc1" presStyleIdx="1" presStyleCnt="5" custScaleY="124754" custLinFactNeighborY="0">
        <dgm:presLayoutVars>
          <dgm:bulletEnabled val="1"/>
        </dgm:presLayoutVars>
      </dgm:prSet>
      <dgm:spPr/>
      <dgm:t>
        <a:bodyPr/>
        <a:lstStyle/>
        <a:p>
          <a:endParaRPr lang="en-US"/>
        </a:p>
      </dgm:t>
    </dgm:pt>
    <dgm:pt modelId="{756E43ED-1CB9-4418-8583-7E7B5C7AD376}" type="pres">
      <dgm:prSet presAssocID="{C297AACD-1074-4091-A1C0-40A5D4E20496}" presName="sp" presStyleCnt="0"/>
      <dgm:spPr/>
    </dgm:pt>
    <dgm:pt modelId="{7F30BF10-A989-45C8-991E-B2750EC921D9}" type="pres">
      <dgm:prSet presAssocID="{1ABC3715-20B8-47C4-BEFE-AE298039ABF8}" presName="composite" presStyleCnt="0"/>
      <dgm:spPr/>
    </dgm:pt>
    <dgm:pt modelId="{5C463752-28B7-4EAD-87F8-9100AC060CE7}" type="pres">
      <dgm:prSet presAssocID="{1ABC3715-20B8-47C4-BEFE-AE298039ABF8}" presName="parentText" presStyleLbl="alignNode1" presStyleIdx="2" presStyleCnt="5" custLinFactNeighborY="0">
        <dgm:presLayoutVars>
          <dgm:chMax val="1"/>
          <dgm:bulletEnabled val="1"/>
        </dgm:presLayoutVars>
      </dgm:prSet>
      <dgm:spPr/>
      <dgm:t>
        <a:bodyPr/>
        <a:lstStyle/>
        <a:p>
          <a:endParaRPr lang="en-US"/>
        </a:p>
      </dgm:t>
    </dgm:pt>
    <dgm:pt modelId="{5C76E057-8D23-4056-9237-25E49BF075BE}" type="pres">
      <dgm:prSet presAssocID="{1ABC3715-20B8-47C4-BEFE-AE298039ABF8}" presName="descendantText" presStyleLbl="alignAcc1" presStyleIdx="2" presStyleCnt="5" custScaleY="105497">
        <dgm:presLayoutVars>
          <dgm:bulletEnabled val="1"/>
        </dgm:presLayoutVars>
      </dgm:prSet>
      <dgm:spPr/>
      <dgm:t>
        <a:bodyPr/>
        <a:lstStyle/>
        <a:p>
          <a:endParaRPr lang="en-US"/>
        </a:p>
      </dgm:t>
    </dgm:pt>
    <dgm:pt modelId="{70F1A34A-2E7C-46C7-B6BF-6D4BF06FC312}" type="pres">
      <dgm:prSet presAssocID="{F94DEC24-A557-4D28-A580-AE2256841DA7}" presName="sp" presStyleCnt="0"/>
      <dgm:spPr/>
    </dgm:pt>
    <dgm:pt modelId="{7502FD9D-500E-440D-B965-B3D4723BD574}" type="pres">
      <dgm:prSet presAssocID="{FCCB5F30-BB88-40B1-8E19-39528A027C6A}" presName="composite" presStyleCnt="0"/>
      <dgm:spPr/>
    </dgm:pt>
    <dgm:pt modelId="{0FDA38D0-5047-4124-8B70-BB525D59F4AC}" type="pres">
      <dgm:prSet presAssocID="{FCCB5F30-BB88-40B1-8E19-39528A027C6A}" presName="parentText" presStyleLbl="alignNode1" presStyleIdx="3" presStyleCnt="5" custScaleY="117053" custLinFactNeighborY="0">
        <dgm:presLayoutVars>
          <dgm:chMax val="1"/>
          <dgm:bulletEnabled val="1"/>
        </dgm:presLayoutVars>
      </dgm:prSet>
      <dgm:spPr/>
      <dgm:t>
        <a:bodyPr/>
        <a:lstStyle/>
        <a:p>
          <a:endParaRPr lang="en-US"/>
        </a:p>
      </dgm:t>
    </dgm:pt>
    <dgm:pt modelId="{7F712CE7-0FAB-425B-83F8-2C74EA4DA9FC}" type="pres">
      <dgm:prSet presAssocID="{FCCB5F30-BB88-40B1-8E19-39528A027C6A}" presName="descendantText" presStyleLbl="alignAcc1" presStyleIdx="3" presStyleCnt="5" custScaleY="123487" custLinFactNeighborY="0">
        <dgm:presLayoutVars>
          <dgm:bulletEnabled val="1"/>
        </dgm:presLayoutVars>
      </dgm:prSet>
      <dgm:spPr/>
      <dgm:t>
        <a:bodyPr/>
        <a:lstStyle/>
        <a:p>
          <a:endParaRPr lang="en-US"/>
        </a:p>
      </dgm:t>
    </dgm:pt>
    <dgm:pt modelId="{BC2C84B0-DAF0-4EE1-9C69-9AF037966702}" type="pres">
      <dgm:prSet presAssocID="{F2DBBEBF-4A4B-4049-A7DF-711FAAAC16D4}" presName="sp" presStyleCnt="0"/>
      <dgm:spPr/>
    </dgm:pt>
    <dgm:pt modelId="{49668834-1249-48CF-8BA1-31AA285A85BA}" type="pres">
      <dgm:prSet presAssocID="{5C95E271-B47B-41AB-90CC-202E95298D0A}" presName="composite" presStyleCnt="0"/>
      <dgm:spPr/>
    </dgm:pt>
    <dgm:pt modelId="{B1144FBC-FE0D-4C2A-9304-5C09D8A06010}" type="pres">
      <dgm:prSet presAssocID="{5C95E271-B47B-41AB-90CC-202E95298D0A}" presName="parentText" presStyleLbl="alignNode1" presStyleIdx="4" presStyleCnt="5" custScaleY="117053" custLinFactNeighborY="0">
        <dgm:presLayoutVars>
          <dgm:chMax val="1"/>
          <dgm:bulletEnabled val="1"/>
        </dgm:presLayoutVars>
      </dgm:prSet>
      <dgm:spPr/>
      <dgm:t>
        <a:bodyPr/>
        <a:lstStyle/>
        <a:p>
          <a:endParaRPr lang="en-US"/>
        </a:p>
      </dgm:t>
    </dgm:pt>
    <dgm:pt modelId="{8C130D2B-4A91-473F-B5D8-AF776D08F4DD}" type="pres">
      <dgm:prSet presAssocID="{5C95E271-B47B-41AB-90CC-202E95298D0A}" presName="descendantText" presStyleLbl="alignAcc1" presStyleIdx="4" presStyleCnt="5" custScaleY="123487" custLinFactNeighborY="0">
        <dgm:presLayoutVars>
          <dgm:bulletEnabled val="1"/>
        </dgm:presLayoutVars>
      </dgm:prSet>
      <dgm:spPr/>
      <dgm:t>
        <a:bodyPr/>
        <a:lstStyle/>
        <a:p>
          <a:endParaRPr lang="en-US"/>
        </a:p>
      </dgm:t>
    </dgm:pt>
  </dgm:ptLst>
  <dgm:cxnLst>
    <dgm:cxn modelId="{E65948A6-A4E8-4AAD-B2FD-DC03BDF1A714}" srcId="{B9C7F565-21E7-41D6-BC5F-B56B42838BB7}" destId="{CBBD6391-E784-4F07-A0F4-1C60DE5CF504}" srcOrd="0" destOrd="0" parTransId="{B82BE32F-6611-40A1-9287-61DC8B2DA6D0}" sibTransId="{D958703B-3EF7-4FD4-A10D-2C70AC6C51EF}"/>
    <dgm:cxn modelId="{C66F4E5F-0CC9-4A0C-B023-C1477EF7C381}" type="presOf" srcId="{FCCB5F30-BB88-40B1-8E19-39528A027C6A}" destId="{0FDA38D0-5047-4124-8B70-BB525D59F4AC}" srcOrd="0" destOrd="0" presId="urn:microsoft.com/office/officeart/2005/8/layout/chevron2"/>
    <dgm:cxn modelId="{60A70BAB-07F5-4E44-9A0B-AAB8F4A89A26}" type="presOf" srcId="{1B0A6346-F567-480C-A57E-3D6F93A6852C}" destId="{836372A7-5899-42C9-AFDF-33FD5DC6D0D4}" srcOrd="0" destOrd="0" presId="urn:microsoft.com/office/officeart/2005/8/layout/chevron2"/>
    <dgm:cxn modelId="{293D7CD2-21B9-412E-AD07-DEF55EB89D4A}" type="presOf" srcId="{E9F23DB7-8BD8-4E2C-8DD7-025FB6E0C936}" destId="{A6AC3DB2-F37B-4297-A02A-94CB08FD6EE2}" srcOrd="0" destOrd="0" presId="urn:microsoft.com/office/officeart/2005/8/layout/chevron2"/>
    <dgm:cxn modelId="{157208A6-BF1E-4D72-A3BD-31E6732BAC6F}" srcId="{B9C7F565-21E7-41D6-BC5F-B56B42838BB7}" destId="{FCCB5F30-BB88-40B1-8E19-39528A027C6A}" srcOrd="3" destOrd="0" parTransId="{6BCCFC94-BD57-4331-AF00-069EBA5006CB}" sibTransId="{F2DBBEBF-4A4B-4049-A7DF-711FAAAC16D4}"/>
    <dgm:cxn modelId="{460EA6F3-0A2B-4003-B9C9-314B5A9414BA}" srcId="{FCCB5F30-BB88-40B1-8E19-39528A027C6A}" destId="{7006EDAE-8025-41D4-A9B0-579D3B2B6794}" srcOrd="0" destOrd="0" parTransId="{E0FD9504-C923-411A-947C-5C34118CB14D}" sibTransId="{9EA5C6B9-E3CF-4E87-AF86-3F98D909A574}"/>
    <dgm:cxn modelId="{7669EE96-0D4A-47C6-8026-F19746D18F55}" type="presOf" srcId="{7006EDAE-8025-41D4-A9B0-579D3B2B6794}" destId="{7F712CE7-0FAB-425B-83F8-2C74EA4DA9FC}" srcOrd="0" destOrd="0" presId="urn:microsoft.com/office/officeart/2005/8/layout/chevron2"/>
    <dgm:cxn modelId="{59070C49-BEB7-484F-AC9D-A2246C35832A}" srcId="{5C95E271-B47B-41AB-90CC-202E95298D0A}" destId="{23F06964-7BEF-4D2A-A68A-F9E3F08ABD04}" srcOrd="0" destOrd="0" parTransId="{B7017CB7-5DE2-471C-8B55-A1F27A08865A}" sibTransId="{5CBE260F-7E44-4A72-B35F-68F1EB430EFE}"/>
    <dgm:cxn modelId="{33F61EB8-AED2-4D1C-880A-D6498AD2FFD7}" srcId="{CBBD6391-E784-4F07-A0F4-1C60DE5CF504}" destId="{1B0A6346-F567-480C-A57E-3D6F93A6852C}" srcOrd="0" destOrd="0" parTransId="{E3C1BD2C-4E89-4687-9EFA-6CD5A001E2E0}" sibTransId="{138E736F-9CD1-496F-A7DF-C3B3135856AD}"/>
    <dgm:cxn modelId="{1AEF5451-2C53-4F0F-B201-635DFA1231BE}" srcId="{B9C7F565-21E7-41D6-BC5F-B56B42838BB7}" destId="{1ABC3715-20B8-47C4-BEFE-AE298039ABF8}" srcOrd="2" destOrd="0" parTransId="{7F8E478F-E83D-43DA-8444-903C8645C267}" sibTransId="{F94DEC24-A557-4D28-A580-AE2256841DA7}"/>
    <dgm:cxn modelId="{7AEF6FDA-863B-4F90-89D7-64DB04075252}" type="presOf" srcId="{1ABC3715-20B8-47C4-BEFE-AE298039ABF8}" destId="{5C463752-28B7-4EAD-87F8-9100AC060CE7}" srcOrd="0" destOrd="0" presId="urn:microsoft.com/office/officeart/2005/8/layout/chevron2"/>
    <dgm:cxn modelId="{B08D52D4-7B90-4B42-9204-95E4F1F31186}" srcId="{973D7AC0-ECBE-4621-A25F-ADF973214CD8}" destId="{E9F23DB7-8BD8-4E2C-8DD7-025FB6E0C936}" srcOrd="0" destOrd="0" parTransId="{C48D3109-5B91-400B-A60E-B36C56715B30}" sibTransId="{4BB5F1CB-8A49-4661-92B4-6B6B513F14E6}"/>
    <dgm:cxn modelId="{13238E66-8020-4E9A-9B1D-F0CF0DE803F9}" type="presOf" srcId="{B9C7F565-21E7-41D6-BC5F-B56B42838BB7}" destId="{3A49D1CD-7DC7-49E9-B9DF-18E752001DCA}" srcOrd="0" destOrd="0" presId="urn:microsoft.com/office/officeart/2005/8/layout/chevron2"/>
    <dgm:cxn modelId="{EF561F12-5282-44F7-B8BE-F09197E64619}" type="presOf" srcId="{DB4D12FB-F9D2-42CA-82D1-54294B444715}" destId="{5C76E057-8D23-4056-9237-25E49BF075BE}" srcOrd="0" destOrd="0" presId="urn:microsoft.com/office/officeart/2005/8/layout/chevron2"/>
    <dgm:cxn modelId="{9C0819B1-173E-4B7D-80EC-9FA07BF0A700}" type="presOf" srcId="{5C95E271-B47B-41AB-90CC-202E95298D0A}" destId="{B1144FBC-FE0D-4C2A-9304-5C09D8A06010}" srcOrd="0" destOrd="0" presId="urn:microsoft.com/office/officeart/2005/8/layout/chevron2"/>
    <dgm:cxn modelId="{AE00ECD9-B36C-465B-987D-D24FF6B20074}" srcId="{B9C7F565-21E7-41D6-BC5F-B56B42838BB7}" destId="{973D7AC0-ECBE-4621-A25F-ADF973214CD8}" srcOrd="1" destOrd="0" parTransId="{860A0351-A7E6-4D6E-A4E9-0C87FFC9CDB4}" sibTransId="{C297AACD-1074-4091-A1C0-40A5D4E20496}"/>
    <dgm:cxn modelId="{F7305359-882B-4E2D-A6EF-542958CC600C}" srcId="{1ABC3715-20B8-47C4-BEFE-AE298039ABF8}" destId="{DB4D12FB-F9D2-42CA-82D1-54294B444715}" srcOrd="0" destOrd="0" parTransId="{319115D6-40AA-4DA0-9822-E917574A791B}" sibTransId="{47EC5914-9BC5-4B36-80FA-B6CD1231B366}"/>
    <dgm:cxn modelId="{7AE7FBF6-5D8E-4947-81BB-6140C260D8AC}" type="presOf" srcId="{CBBD6391-E784-4F07-A0F4-1C60DE5CF504}" destId="{CAF03AB0-7D2C-4DF0-9E25-E80E933B7588}" srcOrd="0" destOrd="0" presId="urn:microsoft.com/office/officeart/2005/8/layout/chevron2"/>
    <dgm:cxn modelId="{57C317AB-C9D6-4C36-BE49-18EF7EFBE7A2}" type="presOf" srcId="{23F06964-7BEF-4D2A-A68A-F9E3F08ABD04}" destId="{8C130D2B-4A91-473F-B5D8-AF776D08F4DD}" srcOrd="0" destOrd="0" presId="urn:microsoft.com/office/officeart/2005/8/layout/chevron2"/>
    <dgm:cxn modelId="{F61D8257-CA0C-45AB-A9B5-5CC7BEE6ECB8}" type="presOf" srcId="{973D7AC0-ECBE-4621-A25F-ADF973214CD8}" destId="{FF7659B8-FD3F-4B39-80E7-876E5B5207E5}" srcOrd="0" destOrd="0" presId="urn:microsoft.com/office/officeart/2005/8/layout/chevron2"/>
    <dgm:cxn modelId="{45D0199C-318F-40F1-895B-41F82E570E12}" srcId="{B9C7F565-21E7-41D6-BC5F-B56B42838BB7}" destId="{5C95E271-B47B-41AB-90CC-202E95298D0A}" srcOrd="4" destOrd="0" parTransId="{E8DB34F8-5822-4007-865F-4C2E77B6B503}" sibTransId="{3A6F8807-712F-42B7-B664-661C7705D02D}"/>
    <dgm:cxn modelId="{091A12FD-BC82-4861-A399-24A029A09085}" type="presParOf" srcId="{3A49D1CD-7DC7-49E9-B9DF-18E752001DCA}" destId="{090F4565-9E93-4A92-A4F7-03697D454B6B}" srcOrd="0" destOrd="0" presId="urn:microsoft.com/office/officeart/2005/8/layout/chevron2"/>
    <dgm:cxn modelId="{CE7B1EF7-A94C-4161-8B29-47FDD9E7EDA0}" type="presParOf" srcId="{090F4565-9E93-4A92-A4F7-03697D454B6B}" destId="{CAF03AB0-7D2C-4DF0-9E25-E80E933B7588}" srcOrd="0" destOrd="0" presId="urn:microsoft.com/office/officeart/2005/8/layout/chevron2"/>
    <dgm:cxn modelId="{802EC57D-F72F-429C-994D-CC40A316DD98}" type="presParOf" srcId="{090F4565-9E93-4A92-A4F7-03697D454B6B}" destId="{836372A7-5899-42C9-AFDF-33FD5DC6D0D4}" srcOrd="1" destOrd="0" presId="urn:microsoft.com/office/officeart/2005/8/layout/chevron2"/>
    <dgm:cxn modelId="{B45AEAE4-6CD7-44C8-82B8-24BA63A99DD1}" type="presParOf" srcId="{3A49D1CD-7DC7-49E9-B9DF-18E752001DCA}" destId="{B059A983-8DCA-4E8C-9959-BB59A464896E}" srcOrd="1" destOrd="0" presId="urn:microsoft.com/office/officeart/2005/8/layout/chevron2"/>
    <dgm:cxn modelId="{D6102298-7A2F-4D33-83D4-BC852D6E4983}" type="presParOf" srcId="{3A49D1CD-7DC7-49E9-B9DF-18E752001DCA}" destId="{0E9C47C2-142F-4DA7-AA3E-05335FDA6849}" srcOrd="2" destOrd="0" presId="urn:microsoft.com/office/officeart/2005/8/layout/chevron2"/>
    <dgm:cxn modelId="{CA425013-AB91-4369-BE4A-4137D4E0C967}" type="presParOf" srcId="{0E9C47C2-142F-4DA7-AA3E-05335FDA6849}" destId="{FF7659B8-FD3F-4B39-80E7-876E5B5207E5}" srcOrd="0" destOrd="0" presId="urn:microsoft.com/office/officeart/2005/8/layout/chevron2"/>
    <dgm:cxn modelId="{57D2D242-FF1B-45BE-BD3C-8F9176A0A227}" type="presParOf" srcId="{0E9C47C2-142F-4DA7-AA3E-05335FDA6849}" destId="{A6AC3DB2-F37B-4297-A02A-94CB08FD6EE2}" srcOrd="1" destOrd="0" presId="urn:microsoft.com/office/officeart/2005/8/layout/chevron2"/>
    <dgm:cxn modelId="{7E8EB2B5-6CC6-43F0-A7B2-3BC008B4674A}" type="presParOf" srcId="{3A49D1CD-7DC7-49E9-B9DF-18E752001DCA}" destId="{756E43ED-1CB9-4418-8583-7E7B5C7AD376}" srcOrd="3" destOrd="0" presId="urn:microsoft.com/office/officeart/2005/8/layout/chevron2"/>
    <dgm:cxn modelId="{46006882-96A8-463B-B28B-37D7DB8B5A0A}" type="presParOf" srcId="{3A49D1CD-7DC7-49E9-B9DF-18E752001DCA}" destId="{7F30BF10-A989-45C8-991E-B2750EC921D9}" srcOrd="4" destOrd="0" presId="urn:microsoft.com/office/officeart/2005/8/layout/chevron2"/>
    <dgm:cxn modelId="{AA241446-84C4-47EB-960A-E4063E7F61D9}" type="presParOf" srcId="{7F30BF10-A989-45C8-991E-B2750EC921D9}" destId="{5C463752-28B7-4EAD-87F8-9100AC060CE7}" srcOrd="0" destOrd="0" presId="urn:microsoft.com/office/officeart/2005/8/layout/chevron2"/>
    <dgm:cxn modelId="{825D66AB-250F-4AA7-B80D-4EE991BE1A12}" type="presParOf" srcId="{7F30BF10-A989-45C8-991E-B2750EC921D9}" destId="{5C76E057-8D23-4056-9237-25E49BF075BE}" srcOrd="1" destOrd="0" presId="urn:microsoft.com/office/officeart/2005/8/layout/chevron2"/>
    <dgm:cxn modelId="{2B65FE61-6002-49E1-88C6-C1C9E75A443D}" type="presParOf" srcId="{3A49D1CD-7DC7-49E9-B9DF-18E752001DCA}" destId="{70F1A34A-2E7C-46C7-B6BF-6D4BF06FC312}" srcOrd="5" destOrd="0" presId="urn:microsoft.com/office/officeart/2005/8/layout/chevron2"/>
    <dgm:cxn modelId="{80A64529-017B-4756-992D-90A547F48F11}" type="presParOf" srcId="{3A49D1CD-7DC7-49E9-B9DF-18E752001DCA}" destId="{7502FD9D-500E-440D-B965-B3D4723BD574}" srcOrd="6" destOrd="0" presId="urn:microsoft.com/office/officeart/2005/8/layout/chevron2"/>
    <dgm:cxn modelId="{4865B573-827B-45F7-A02E-F5F266A20D03}" type="presParOf" srcId="{7502FD9D-500E-440D-B965-B3D4723BD574}" destId="{0FDA38D0-5047-4124-8B70-BB525D59F4AC}" srcOrd="0" destOrd="0" presId="urn:microsoft.com/office/officeart/2005/8/layout/chevron2"/>
    <dgm:cxn modelId="{F3C71778-F06E-4B29-83EC-C9470C6743DE}" type="presParOf" srcId="{7502FD9D-500E-440D-B965-B3D4723BD574}" destId="{7F712CE7-0FAB-425B-83F8-2C74EA4DA9FC}" srcOrd="1" destOrd="0" presId="urn:microsoft.com/office/officeart/2005/8/layout/chevron2"/>
    <dgm:cxn modelId="{9D372FED-5301-4A79-A731-CD9B0238898A}" type="presParOf" srcId="{3A49D1CD-7DC7-49E9-B9DF-18E752001DCA}" destId="{BC2C84B0-DAF0-4EE1-9C69-9AF037966702}" srcOrd="7" destOrd="0" presId="urn:microsoft.com/office/officeart/2005/8/layout/chevron2"/>
    <dgm:cxn modelId="{996A2D83-1804-4A61-A17E-FF8F5EA1D17A}" type="presParOf" srcId="{3A49D1CD-7DC7-49E9-B9DF-18E752001DCA}" destId="{49668834-1249-48CF-8BA1-31AA285A85BA}" srcOrd="8" destOrd="0" presId="urn:microsoft.com/office/officeart/2005/8/layout/chevron2"/>
    <dgm:cxn modelId="{7C8ACFE2-12CC-46A8-8F1F-3026B8D7E1F4}" type="presParOf" srcId="{49668834-1249-48CF-8BA1-31AA285A85BA}" destId="{B1144FBC-FE0D-4C2A-9304-5C09D8A06010}" srcOrd="0" destOrd="0" presId="urn:microsoft.com/office/officeart/2005/8/layout/chevron2"/>
    <dgm:cxn modelId="{4C38A9E8-DAD0-47BB-8530-EA997078D8FD}" type="presParOf" srcId="{49668834-1249-48CF-8BA1-31AA285A85BA}" destId="{8C130D2B-4A91-473F-B5D8-AF776D08F4DD}"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5480BD1-57BC-48DE-8C7F-A1C32EA2A215}" type="doc">
      <dgm:prSet loTypeId="urn:microsoft.com/office/officeart/2005/8/layout/target3" loCatId="list" qsTypeId="urn:microsoft.com/office/officeart/2005/8/quickstyle/simple5" qsCatId="simple" csTypeId="urn:microsoft.com/office/officeart/2005/8/colors/accent1_2" csCatId="accent1" phldr="1"/>
      <dgm:spPr/>
      <dgm:t>
        <a:bodyPr/>
        <a:lstStyle/>
        <a:p>
          <a:endParaRPr lang="en-US"/>
        </a:p>
      </dgm:t>
    </dgm:pt>
    <dgm:pt modelId="{0D66A4BC-7D33-4E95-B97E-808DDB10E4A6}">
      <dgm:prSet phldrT="[Text]" custT="1"/>
      <dgm:spPr/>
      <dgm:t>
        <a:bodyPr/>
        <a:lstStyle/>
        <a:p>
          <a:pPr algn="l"/>
          <a:r>
            <a:rPr kumimoji="0" lang="hi-IN" sz="1600" b="0" i="0" dirty="0" smtClean="0">
              <a:solidFill>
                <a:srgbClr val="7030A0"/>
              </a:solidFill>
              <a:effectLst/>
              <a:latin typeface="Laila SemiBold" pitchFamily="2" charset="0"/>
              <a:ea typeface="+mn-ea"/>
              <a:cs typeface="Laila SemiBold" pitchFamily="2" charset="0"/>
            </a:rPr>
            <a:t>रंग-बिरंगे पक्षी </a:t>
          </a:r>
          <a:r>
            <a:rPr kumimoji="0" lang="hi-IN" sz="1600" b="0" i="0" dirty="0" smtClean="0">
              <a:solidFill>
                <a:schemeClr val="dk1"/>
              </a:solidFill>
              <a:effectLst/>
              <a:latin typeface="Laila SemiBold" pitchFamily="2" charset="0"/>
              <a:ea typeface="+mn-ea"/>
              <a:cs typeface="Laila SemiBold" pitchFamily="2" charset="0"/>
            </a:rPr>
            <a:t>देर तक उड़ते रहे।</a:t>
          </a:r>
          <a:endParaRPr lang="en-US" sz="1600" b="1" dirty="0">
            <a:latin typeface="Karma" panose="02000000000000000000" pitchFamily="2" charset="0"/>
            <a:cs typeface="Karma" panose="02000000000000000000" pitchFamily="2" charset="0"/>
          </a:endParaRPr>
        </a:p>
      </dgm:t>
    </dgm:pt>
    <dgm:pt modelId="{79E2DF4A-C759-4801-BAF1-EBDCA5DF5A70}" type="parTrans" cxnId="{D7399605-2556-4342-839C-E52EE72AC328}">
      <dgm:prSet/>
      <dgm:spPr/>
      <dgm:t>
        <a:bodyPr/>
        <a:lstStyle/>
        <a:p>
          <a:pPr algn="l"/>
          <a:endParaRPr lang="en-US" sz="1600"/>
        </a:p>
      </dgm:t>
    </dgm:pt>
    <dgm:pt modelId="{DDED390B-3A3A-49F6-B4A5-345C67F72807}" type="sibTrans" cxnId="{D7399605-2556-4342-839C-E52EE72AC328}">
      <dgm:prSet/>
      <dgm:spPr/>
      <dgm:t>
        <a:bodyPr/>
        <a:lstStyle/>
        <a:p>
          <a:pPr algn="l"/>
          <a:endParaRPr lang="en-US" sz="1600"/>
        </a:p>
      </dgm:t>
    </dgm:pt>
    <dgm:pt modelId="{808746F4-C888-437E-8A52-2A487AFDD43D}">
      <dgm:prSet phldrT="[Text]" custT="1"/>
      <dgm:spPr/>
      <dgm:t>
        <a:bodyPr/>
        <a:lstStyle/>
        <a:p>
          <a:pPr algn="l"/>
          <a:r>
            <a:rPr lang="hi-IN" sz="1600" dirty="0" smtClean="0">
              <a:latin typeface="Laila SemiBold" pitchFamily="2" charset="0"/>
              <a:cs typeface="Laila SemiBold" pitchFamily="2" charset="0"/>
            </a:rPr>
            <a:t>विरोध करने वाले </a:t>
          </a:r>
          <a:r>
            <a:rPr lang="hi-IN" sz="1600" u="sng" dirty="0" smtClean="0">
              <a:solidFill>
                <a:srgbClr val="C00000"/>
              </a:solidFill>
              <a:latin typeface="Laila SemiBold" pitchFamily="2" charset="0"/>
              <a:cs typeface="Laila SemiBold" pitchFamily="2" charset="0"/>
            </a:rPr>
            <a:t>लोगों में से कोई </a:t>
          </a:r>
          <a:r>
            <a:rPr lang="hi-IN" sz="1600" dirty="0" smtClean="0">
              <a:latin typeface="Laila SemiBold" pitchFamily="2" charset="0"/>
              <a:cs typeface="Laila SemiBold" pitchFamily="2" charset="0"/>
            </a:rPr>
            <a:t>नहीं बोला।</a:t>
          </a:r>
          <a:endParaRPr lang="en-US" sz="1600" dirty="0"/>
        </a:p>
      </dgm:t>
    </dgm:pt>
    <dgm:pt modelId="{1B0AC2DB-A50B-44FD-B01D-9569590B1018}" type="parTrans" cxnId="{0F2B1875-A751-48A9-8DDE-D81BF3C5C150}">
      <dgm:prSet/>
      <dgm:spPr/>
      <dgm:t>
        <a:bodyPr/>
        <a:lstStyle/>
        <a:p>
          <a:pPr algn="l"/>
          <a:endParaRPr lang="en-US" sz="1600"/>
        </a:p>
      </dgm:t>
    </dgm:pt>
    <dgm:pt modelId="{FE730828-A6D2-4E4D-ABF1-1448B1D1613A}" type="sibTrans" cxnId="{0F2B1875-A751-48A9-8DDE-D81BF3C5C150}">
      <dgm:prSet/>
      <dgm:spPr/>
      <dgm:t>
        <a:bodyPr/>
        <a:lstStyle/>
        <a:p>
          <a:pPr algn="l"/>
          <a:endParaRPr lang="en-US" sz="1600"/>
        </a:p>
      </dgm:t>
    </dgm:pt>
    <dgm:pt modelId="{4844C686-2328-4361-936A-B4A8AB9B7072}">
      <dgm:prSet phldrT="[Text]" custT="1"/>
      <dgm:spPr/>
      <dgm:t>
        <a:bodyPr/>
        <a:lstStyle/>
        <a:p>
          <a:pPr algn="l"/>
          <a:r>
            <a:rPr lang="hi-IN" sz="1600" dirty="0" smtClean="0">
              <a:latin typeface="Laila SemiBold" pitchFamily="2" charset="0"/>
              <a:cs typeface="Laila SemiBold" pitchFamily="2" charset="0"/>
            </a:rPr>
            <a:t>बच्चे मैदान में फूटबॉल </a:t>
          </a:r>
          <a:r>
            <a:rPr kumimoji="0" lang="hi-IN" sz="1600" b="0" i="0" dirty="0" smtClean="0">
              <a:solidFill>
                <a:srgbClr val="7030A0"/>
              </a:solidFill>
              <a:effectLst/>
              <a:latin typeface="Laila SemiBold" pitchFamily="2" charset="0"/>
              <a:ea typeface="+mn-ea"/>
              <a:cs typeface="Laila SemiBold" pitchFamily="2" charset="0"/>
            </a:rPr>
            <a:t>खेल रहे हैं</a:t>
          </a:r>
          <a:r>
            <a:rPr lang="hi-IN" sz="1600" dirty="0" smtClean="0">
              <a:latin typeface="Laila SemiBold" pitchFamily="2" charset="0"/>
              <a:cs typeface="Laila SemiBold" pitchFamily="2" charset="0"/>
            </a:rPr>
            <a:t>।</a:t>
          </a:r>
          <a:endParaRPr lang="en-US" sz="1600" dirty="0"/>
        </a:p>
      </dgm:t>
    </dgm:pt>
    <dgm:pt modelId="{F6AB1F43-448B-4094-AD81-EFDB793D564B}" type="parTrans" cxnId="{71F0ECB0-06E1-44AF-A75D-3B7FF11A7CE7}">
      <dgm:prSet/>
      <dgm:spPr/>
      <dgm:t>
        <a:bodyPr/>
        <a:lstStyle/>
        <a:p>
          <a:pPr algn="l"/>
          <a:endParaRPr lang="en-US" sz="1600"/>
        </a:p>
      </dgm:t>
    </dgm:pt>
    <dgm:pt modelId="{3B97713A-3B7A-4DA1-A193-3BF6CE83BFA7}" type="sibTrans" cxnId="{71F0ECB0-06E1-44AF-A75D-3B7FF11A7CE7}">
      <dgm:prSet/>
      <dgm:spPr/>
      <dgm:t>
        <a:bodyPr/>
        <a:lstStyle/>
        <a:p>
          <a:pPr algn="l"/>
          <a:endParaRPr lang="en-US" sz="1600"/>
        </a:p>
      </dgm:t>
    </dgm:pt>
    <dgm:pt modelId="{2A75C059-56A3-42D4-9B95-857403FD9947}" type="pres">
      <dgm:prSet presAssocID="{95480BD1-57BC-48DE-8C7F-A1C32EA2A215}" presName="Name0" presStyleCnt="0">
        <dgm:presLayoutVars>
          <dgm:chMax val="7"/>
          <dgm:dir/>
          <dgm:animLvl val="lvl"/>
          <dgm:resizeHandles val="exact"/>
        </dgm:presLayoutVars>
      </dgm:prSet>
      <dgm:spPr/>
      <dgm:t>
        <a:bodyPr/>
        <a:lstStyle/>
        <a:p>
          <a:endParaRPr lang="en-US"/>
        </a:p>
      </dgm:t>
    </dgm:pt>
    <dgm:pt modelId="{CF6D6843-CCBC-4424-BB96-313B14A78850}" type="pres">
      <dgm:prSet presAssocID="{0D66A4BC-7D33-4E95-B97E-808DDB10E4A6}" presName="circle1" presStyleLbl="node1" presStyleIdx="0" presStyleCnt="3"/>
      <dgm:spPr/>
    </dgm:pt>
    <dgm:pt modelId="{9322C879-5597-46F1-A948-50B8E4D55772}" type="pres">
      <dgm:prSet presAssocID="{0D66A4BC-7D33-4E95-B97E-808DDB10E4A6}" presName="space" presStyleCnt="0"/>
      <dgm:spPr/>
    </dgm:pt>
    <dgm:pt modelId="{45C37F95-C46F-4A83-8A66-F3954CF475E5}" type="pres">
      <dgm:prSet presAssocID="{0D66A4BC-7D33-4E95-B97E-808DDB10E4A6}" presName="rect1" presStyleLbl="alignAcc1" presStyleIdx="0" presStyleCnt="3" custLinFactNeighborX="12849" custLinFactNeighborY="-401"/>
      <dgm:spPr/>
      <dgm:t>
        <a:bodyPr/>
        <a:lstStyle/>
        <a:p>
          <a:endParaRPr lang="en-US"/>
        </a:p>
      </dgm:t>
    </dgm:pt>
    <dgm:pt modelId="{AF73ABB6-92B3-440C-A9D3-32B7297CF5F9}" type="pres">
      <dgm:prSet presAssocID="{808746F4-C888-437E-8A52-2A487AFDD43D}" presName="vertSpace2" presStyleLbl="node1" presStyleIdx="0" presStyleCnt="3"/>
      <dgm:spPr/>
    </dgm:pt>
    <dgm:pt modelId="{0E49BA6D-D00A-4734-B50D-F93D5448ABD1}" type="pres">
      <dgm:prSet presAssocID="{808746F4-C888-437E-8A52-2A487AFDD43D}" presName="circle2" presStyleLbl="node1" presStyleIdx="1" presStyleCnt="3"/>
      <dgm:spPr/>
    </dgm:pt>
    <dgm:pt modelId="{00536F85-8FE0-4B53-897A-A739AC99DB24}" type="pres">
      <dgm:prSet presAssocID="{808746F4-C888-437E-8A52-2A487AFDD43D}" presName="rect2" presStyleLbl="alignAcc1" presStyleIdx="1" presStyleCnt="3"/>
      <dgm:spPr/>
      <dgm:t>
        <a:bodyPr/>
        <a:lstStyle/>
        <a:p>
          <a:endParaRPr lang="en-US"/>
        </a:p>
      </dgm:t>
    </dgm:pt>
    <dgm:pt modelId="{622729A0-A66B-4A4D-A999-CD0820B3C6BF}" type="pres">
      <dgm:prSet presAssocID="{4844C686-2328-4361-936A-B4A8AB9B7072}" presName="vertSpace3" presStyleLbl="node1" presStyleIdx="1" presStyleCnt="3"/>
      <dgm:spPr/>
    </dgm:pt>
    <dgm:pt modelId="{7C14E184-4074-4387-AF62-7E3FA47F2C1B}" type="pres">
      <dgm:prSet presAssocID="{4844C686-2328-4361-936A-B4A8AB9B7072}" presName="circle3" presStyleLbl="node1" presStyleIdx="2" presStyleCnt="3"/>
      <dgm:spPr/>
    </dgm:pt>
    <dgm:pt modelId="{548A0E7B-8DAE-4D17-802A-EDABAC695084}" type="pres">
      <dgm:prSet presAssocID="{4844C686-2328-4361-936A-B4A8AB9B7072}" presName="rect3" presStyleLbl="alignAcc1" presStyleIdx="2" presStyleCnt="3"/>
      <dgm:spPr/>
      <dgm:t>
        <a:bodyPr/>
        <a:lstStyle/>
        <a:p>
          <a:endParaRPr lang="en-US"/>
        </a:p>
      </dgm:t>
    </dgm:pt>
    <dgm:pt modelId="{CE04D526-7104-44E5-BD17-4907083E274B}" type="pres">
      <dgm:prSet presAssocID="{0D66A4BC-7D33-4E95-B97E-808DDB10E4A6}" presName="rect1ParTxNoCh" presStyleLbl="alignAcc1" presStyleIdx="2" presStyleCnt="3">
        <dgm:presLayoutVars>
          <dgm:chMax val="1"/>
          <dgm:bulletEnabled val="1"/>
        </dgm:presLayoutVars>
      </dgm:prSet>
      <dgm:spPr/>
      <dgm:t>
        <a:bodyPr/>
        <a:lstStyle/>
        <a:p>
          <a:endParaRPr lang="en-US"/>
        </a:p>
      </dgm:t>
    </dgm:pt>
    <dgm:pt modelId="{08450DD1-2031-4827-A531-98B51A80C2E5}" type="pres">
      <dgm:prSet presAssocID="{808746F4-C888-437E-8A52-2A487AFDD43D}" presName="rect2ParTxNoCh" presStyleLbl="alignAcc1" presStyleIdx="2" presStyleCnt="3">
        <dgm:presLayoutVars>
          <dgm:chMax val="1"/>
          <dgm:bulletEnabled val="1"/>
        </dgm:presLayoutVars>
      </dgm:prSet>
      <dgm:spPr/>
      <dgm:t>
        <a:bodyPr/>
        <a:lstStyle/>
        <a:p>
          <a:endParaRPr lang="en-US"/>
        </a:p>
      </dgm:t>
    </dgm:pt>
    <dgm:pt modelId="{F773819F-1B91-4BBF-93EA-2E9D64EB5E57}" type="pres">
      <dgm:prSet presAssocID="{4844C686-2328-4361-936A-B4A8AB9B7072}" presName="rect3ParTxNoCh" presStyleLbl="alignAcc1" presStyleIdx="2" presStyleCnt="3">
        <dgm:presLayoutVars>
          <dgm:chMax val="1"/>
          <dgm:bulletEnabled val="1"/>
        </dgm:presLayoutVars>
      </dgm:prSet>
      <dgm:spPr/>
      <dgm:t>
        <a:bodyPr/>
        <a:lstStyle/>
        <a:p>
          <a:endParaRPr lang="en-US"/>
        </a:p>
      </dgm:t>
    </dgm:pt>
  </dgm:ptLst>
  <dgm:cxnLst>
    <dgm:cxn modelId="{16BF668A-3D0A-4BBB-B327-2B9099F99722}" type="presOf" srcId="{4844C686-2328-4361-936A-B4A8AB9B7072}" destId="{548A0E7B-8DAE-4D17-802A-EDABAC695084}" srcOrd="0" destOrd="0" presId="urn:microsoft.com/office/officeart/2005/8/layout/target3"/>
    <dgm:cxn modelId="{71F0ECB0-06E1-44AF-A75D-3B7FF11A7CE7}" srcId="{95480BD1-57BC-48DE-8C7F-A1C32EA2A215}" destId="{4844C686-2328-4361-936A-B4A8AB9B7072}" srcOrd="2" destOrd="0" parTransId="{F6AB1F43-448B-4094-AD81-EFDB793D564B}" sibTransId="{3B97713A-3B7A-4DA1-A193-3BF6CE83BFA7}"/>
    <dgm:cxn modelId="{56287999-7885-46B7-A8A6-B78E3DE229CD}" type="presOf" srcId="{0D66A4BC-7D33-4E95-B97E-808DDB10E4A6}" destId="{CE04D526-7104-44E5-BD17-4907083E274B}" srcOrd="1" destOrd="0" presId="urn:microsoft.com/office/officeart/2005/8/layout/target3"/>
    <dgm:cxn modelId="{61E846D9-623F-4EF0-B77F-517B5CEE3246}" type="presOf" srcId="{808746F4-C888-437E-8A52-2A487AFDD43D}" destId="{08450DD1-2031-4827-A531-98B51A80C2E5}" srcOrd="1" destOrd="0" presId="urn:microsoft.com/office/officeart/2005/8/layout/target3"/>
    <dgm:cxn modelId="{0F2B1875-A751-48A9-8DDE-D81BF3C5C150}" srcId="{95480BD1-57BC-48DE-8C7F-A1C32EA2A215}" destId="{808746F4-C888-437E-8A52-2A487AFDD43D}" srcOrd="1" destOrd="0" parTransId="{1B0AC2DB-A50B-44FD-B01D-9569590B1018}" sibTransId="{FE730828-A6D2-4E4D-ABF1-1448B1D1613A}"/>
    <dgm:cxn modelId="{82EC1F6B-9394-4A4F-A6AC-F9A1519C696E}" type="presOf" srcId="{4844C686-2328-4361-936A-B4A8AB9B7072}" destId="{F773819F-1B91-4BBF-93EA-2E9D64EB5E57}" srcOrd="1" destOrd="0" presId="urn:microsoft.com/office/officeart/2005/8/layout/target3"/>
    <dgm:cxn modelId="{A9318532-C9BF-45C3-81AA-E7C5517CDD59}" type="presOf" srcId="{0D66A4BC-7D33-4E95-B97E-808DDB10E4A6}" destId="{45C37F95-C46F-4A83-8A66-F3954CF475E5}" srcOrd="0" destOrd="0" presId="urn:microsoft.com/office/officeart/2005/8/layout/target3"/>
    <dgm:cxn modelId="{D7399605-2556-4342-839C-E52EE72AC328}" srcId="{95480BD1-57BC-48DE-8C7F-A1C32EA2A215}" destId="{0D66A4BC-7D33-4E95-B97E-808DDB10E4A6}" srcOrd="0" destOrd="0" parTransId="{79E2DF4A-C759-4801-BAF1-EBDCA5DF5A70}" sibTransId="{DDED390B-3A3A-49F6-B4A5-345C67F72807}"/>
    <dgm:cxn modelId="{DD142A45-32BD-49E0-8337-A1FD3C54210A}" type="presOf" srcId="{808746F4-C888-437E-8A52-2A487AFDD43D}" destId="{00536F85-8FE0-4B53-897A-A739AC99DB24}" srcOrd="0" destOrd="0" presId="urn:microsoft.com/office/officeart/2005/8/layout/target3"/>
    <dgm:cxn modelId="{C146A517-E810-443D-B194-971F82489085}" type="presOf" srcId="{95480BD1-57BC-48DE-8C7F-A1C32EA2A215}" destId="{2A75C059-56A3-42D4-9B95-857403FD9947}" srcOrd="0" destOrd="0" presId="urn:microsoft.com/office/officeart/2005/8/layout/target3"/>
    <dgm:cxn modelId="{C9154A42-28FC-47B2-AFFA-0692B65CDC25}" type="presParOf" srcId="{2A75C059-56A3-42D4-9B95-857403FD9947}" destId="{CF6D6843-CCBC-4424-BB96-313B14A78850}" srcOrd="0" destOrd="0" presId="urn:microsoft.com/office/officeart/2005/8/layout/target3"/>
    <dgm:cxn modelId="{D7011AAC-647E-494F-85FC-EDC762C3D9B8}" type="presParOf" srcId="{2A75C059-56A3-42D4-9B95-857403FD9947}" destId="{9322C879-5597-46F1-A948-50B8E4D55772}" srcOrd="1" destOrd="0" presId="urn:microsoft.com/office/officeart/2005/8/layout/target3"/>
    <dgm:cxn modelId="{4BA08667-6A2A-4AE7-A5AB-1C0A714B3524}" type="presParOf" srcId="{2A75C059-56A3-42D4-9B95-857403FD9947}" destId="{45C37F95-C46F-4A83-8A66-F3954CF475E5}" srcOrd="2" destOrd="0" presId="urn:microsoft.com/office/officeart/2005/8/layout/target3"/>
    <dgm:cxn modelId="{0C0B72F9-9C75-47D6-AF48-555CC63AB37D}" type="presParOf" srcId="{2A75C059-56A3-42D4-9B95-857403FD9947}" destId="{AF73ABB6-92B3-440C-A9D3-32B7297CF5F9}" srcOrd="3" destOrd="0" presId="urn:microsoft.com/office/officeart/2005/8/layout/target3"/>
    <dgm:cxn modelId="{70463818-5C83-415D-AB32-996635DA606C}" type="presParOf" srcId="{2A75C059-56A3-42D4-9B95-857403FD9947}" destId="{0E49BA6D-D00A-4734-B50D-F93D5448ABD1}" srcOrd="4" destOrd="0" presId="urn:microsoft.com/office/officeart/2005/8/layout/target3"/>
    <dgm:cxn modelId="{C43ABF6A-B180-488D-BD2D-B2C042152E5A}" type="presParOf" srcId="{2A75C059-56A3-42D4-9B95-857403FD9947}" destId="{00536F85-8FE0-4B53-897A-A739AC99DB24}" srcOrd="5" destOrd="0" presId="urn:microsoft.com/office/officeart/2005/8/layout/target3"/>
    <dgm:cxn modelId="{640A79DB-2F8A-43EA-9212-CA00375C5D47}" type="presParOf" srcId="{2A75C059-56A3-42D4-9B95-857403FD9947}" destId="{622729A0-A66B-4A4D-A999-CD0820B3C6BF}" srcOrd="6" destOrd="0" presId="urn:microsoft.com/office/officeart/2005/8/layout/target3"/>
    <dgm:cxn modelId="{60302075-CEEA-40F7-AA23-42D4CE58827A}" type="presParOf" srcId="{2A75C059-56A3-42D4-9B95-857403FD9947}" destId="{7C14E184-4074-4387-AF62-7E3FA47F2C1B}" srcOrd="7" destOrd="0" presId="urn:microsoft.com/office/officeart/2005/8/layout/target3"/>
    <dgm:cxn modelId="{91A7A34C-0704-429F-A627-DEE504E28C9F}" type="presParOf" srcId="{2A75C059-56A3-42D4-9B95-857403FD9947}" destId="{548A0E7B-8DAE-4D17-802A-EDABAC695084}" srcOrd="8" destOrd="0" presId="urn:microsoft.com/office/officeart/2005/8/layout/target3"/>
    <dgm:cxn modelId="{D8169C2F-8DDF-4ABD-BE6C-48E55AA812F9}" type="presParOf" srcId="{2A75C059-56A3-42D4-9B95-857403FD9947}" destId="{CE04D526-7104-44E5-BD17-4907083E274B}" srcOrd="9" destOrd="0" presId="urn:microsoft.com/office/officeart/2005/8/layout/target3"/>
    <dgm:cxn modelId="{B443FF2E-F768-4F01-99E3-A1529E55879A}" type="presParOf" srcId="{2A75C059-56A3-42D4-9B95-857403FD9947}" destId="{08450DD1-2031-4827-A531-98B51A80C2E5}" srcOrd="10" destOrd="0" presId="urn:microsoft.com/office/officeart/2005/8/layout/target3"/>
    <dgm:cxn modelId="{54D80D84-0F2C-47AC-B75A-35FAB1BFB614}" type="presParOf" srcId="{2A75C059-56A3-42D4-9B95-857403FD9947}" destId="{F773819F-1B91-4BBF-93EA-2E9D64EB5E57}" srcOrd="11" destOrd="0" presId="urn:microsoft.com/office/officeart/2005/8/layout/targe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270E44E-19C4-457F-88A9-965BF01BF6DF}" type="doc">
      <dgm:prSet loTypeId="urn:microsoft.com/office/officeart/2005/8/layout/lProcess3" loCatId="process" qsTypeId="urn:microsoft.com/office/officeart/2005/8/quickstyle/3d3" qsCatId="3D" csTypeId="urn:microsoft.com/office/officeart/2005/8/colors/colorful2" csCatId="colorful" phldr="1"/>
      <dgm:spPr/>
      <dgm:t>
        <a:bodyPr/>
        <a:lstStyle/>
        <a:p>
          <a:endParaRPr lang="en-US"/>
        </a:p>
      </dgm:t>
    </dgm:pt>
    <dgm:pt modelId="{BAA85752-224D-4B3A-8C7B-4E3DF62A3BDC}">
      <dgm:prSet phldrT="[Text]" custT="1"/>
      <dgm:spPr/>
      <dgm:t>
        <a:bodyPr/>
        <a:lstStyle/>
        <a:p>
          <a:pPr algn="l"/>
          <a:r>
            <a:rPr lang="en-IN" sz="1600" dirty="0" smtClean="0">
              <a:latin typeface="Laila SemiBold" pitchFamily="2" charset="0"/>
              <a:cs typeface="Laila SemiBold" pitchFamily="2" charset="0"/>
            </a:rPr>
            <a:t> </a:t>
          </a:r>
          <a:r>
            <a:rPr lang="hi-IN" sz="1600" dirty="0" smtClean="0">
              <a:latin typeface="Laila SemiBold" pitchFamily="2" charset="0"/>
              <a:cs typeface="Laila SemiBold" pitchFamily="2" charset="0"/>
            </a:rPr>
            <a:t>उपर्युक्त वाक्यों में रेखांकित शब्द 'संज्ञा पदबंध' है। क्योंकि ये सभी पद </a:t>
          </a:r>
          <a:r>
            <a:rPr lang="en-IN" sz="1600" dirty="0" smtClean="0">
              <a:latin typeface="Laila SemiBold" pitchFamily="2" charset="0"/>
              <a:cs typeface="Laila SemiBold" pitchFamily="2" charset="0"/>
            </a:rPr>
            <a:t>   	</a:t>
          </a:r>
          <a:r>
            <a:rPr lang="hi-IN" sz="1600" dirty="0" smtClean="0">
              <a:latin typeface="Laila SemiBold" pitchFamily="2" charset="0"/>
              <a:cs typeface="Laila SemiBold" pitchFamily="2" charset="0"/>
            </a:rPr>
            <a:t>मिलकर संज्ञा की ओर संकेत कर रहे हैं।</a:t>
          </a:r>
          <a:endParaRPr lang="en-US" sz="1600" dirty="0"/>
        </a:p>
      </dgm:t>
    </dgm:pt>
    <dgm:pt modelId="{9970D8D9-D742-483C-9E22-052E129DB787}" type="parTrans" cxnId="{1BBC1366-DC13-4005-9AD1-BE5176963C8E}">
      <dgm:prSet/>
      <dgm:spPr/>
      <dgm:t>
        <a:bodyPr/>
        <a:lstStyle/>
        <a:p>
          <a:endParaRPr lang="en-US"/>
        </a:p>
      </dgm:t>
    </dgm:pt>
    <dgm:pt modelId="{94B44BBC-02CB-4347-8699-73F3D43CA720}" type="sibTrans" cxnId="{1BBC1366-DC13-4005-9AD1-BE5176963C8E}">
      <dgm:prSet/>
      <dgm:spPr/>
      <dgm:t>
        <a:bodyPr/>
        <a:lstStyle/>
        <a:p>
          <a:endParaRPr lang="en-US"/>
        </a:p>
      </dgm:t>
    </dgm:pt>
    <dgm:pt modelId="{F748992B-DCBC-40B2-9BDC-E82208360A7B}" type="pres">
      <dgm:prSet presAssocID="{1270E44E-19C4-457F-88A9-965BF01BF6DF}" presName="Name0" presStyleCnt="0">
        <dgm:presLayoutVars>
          <dgm:chPref val="3"/>
          <dgm:dir/>
          <dgm:animLvl val="lvl"/>
          <dgm:resizeHandles/>
        </dgm:presLayoutVars>
      </dgm:prSet>
      <dgm:spPr/>
      <dgm:t>
        <a:bodyPr/>
        <a:lstStyle/>
        <a:p>
          <a:endParaRPr lang="en-US"/>
        </a:p>
      </dgm:t>
    </dgm:pt>
    <dgm:pt modelId="{E261C9BD-2E8D-4FFC-ABE2-7B0EFC26C0E8}" type="pres">
      <dgm:prSet presAssocID="{BAA85752-224D-4B3A-8C7B-4E3DF62A3BDC}" presName="horFlow" presStyleCnt="0"/>
      <dgm:spPr/>
    </dgm:pt>
    <dgm:pt modelId="{6363B1B8-6F0A-4153-825D-28BF4D7DF1E8}" type="pres">
      <dgm:prSet presAssocID="{BAA85752-224D-4B3A-8C7B-4E3DF62A3BDC}" presName="bigChev" presStyleLbl="node1" presStyleIdx="0" presStyleCnt="1" custScaleX="277131" custScaleY="89937" custLinFactNeighborX="1122"/>
      <dgm:spPr/>
      <dgm:t>
        <a:bodyPr/>
        <a:lstStyle/>
        <a:p>
          <a:endParaRPr lang="en-US"/>
        </a:p>
      </dgm:t>
    </dgm:pt>
  </dgm:ptLst>
  <dgm:cxnLst>
    <dgm:cxn modelId="{1BBC1366-DC13-4005-9AD1-BE5176963C8E}" srcId="{1270E44E-19C4-457F-88A9-965BF01BF6DF}" destId="{BAA85752-224D-4B3A-8C7B-4E3DF62A3BDC}" srcOrd="0" destOrd="0" parTransId="{9970D8D9-D742-483C-9E22-052E129DB787}" sibTransId="{94B44BBC-02CB-4347-8699-73F3D43CA720}"/>
    <dgm:cxn modelId="{24608C59-FB57-4F18-AA64-BF3DE01AEF47}" type="presOf" srcId="{BAA85752-224D-4B3A-8C7B-4E3DF62A3BDC}" destId="{6363B1B8-6F0A-4153-825D-28BF4D7DF1E8}" srcOrd="0" destOrd="0" presId="urn:microsoft.com/office/officeart/2005/8/layout/lProcess3"/>
    <dgm:cxn modelId="{66291389-74DF-4680-B2D5-AC66B3AC47BD}" type="presOf" srcId="{1270E44E-19C4-457F-88A9-965BF01BF6DF}" destId="{F748992B-DCBC-40B2-9BDC-E82208360A7B}" srcOrd="0" destOrd="0" presId="urn:microsoft.com/office/officeart/2005/8/layout/lProcess3"/>
    <dgm:cxn modelId="{0AC3054F-541C-473B-AFA6-07B2A23223A0}" type="presParOf" srcId="{F748992B-DCBC-40B2-9BDC-E82208360A7B}" destId="{E261C9BD-2E8D-4FFC-ABE2-7B0EFC26C0E8}" srcOrd="0" destOrd="0" presId="urn:microsoft.com/office/officeart/2005/8/layout/lProcess3"/>
    <dgm:cxn modelId="{0690A3A6-EBCC-4DDD-A4DD-6A551D6A8DC6}" type="presParOf" srcId="{E261C9BD-2E8D-4FFC-ABE2-7B0EFC26C0E8}" destId="{6363B1B8-6F0A-4153-825D-28BF4D7DF1E8}"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270E44E-19C4-457F-88A9-965BF01BF6DF}" type="doc">
      <dgm:prSet loTypeId="urn:microsoft.com/office/officeart/2005/8/layout/lProcess3" loCatId="process" qsTypeId="urn:microsoft.com/office/officeart/2005/8/quickstyle/3d3" qsCatId="3D" csTypeId="urn:microsoft.com/office/officeart/2005/8/colors/colorful2" csCatId="colorful" phldr="1"/>
      <dgm:spPr/>
      <dgm:t>
        <a:bodyPr/>
        <a:lstStyle/>
        <a:p>
          <a:endParaRPr lang="en-US"/>
        </a:p>
      </dgm:t>
    </dgm:pt>
    <dgm:pt modelId="{BAA85752-224D-4B3A-8C7B-4E3DF62A3BDC}">
      <dgm:prSet phldrT="[Text]" custT="1"/>
      <dgm:spPr/>
      <dgm:t>
        <a:bodyPr/>
        <a:lstStyle/>
        <a:p>
          <a:pPr algn="l"/>
          <a:r>
            <a:rPr lang="hi-IN" sz="1600" dirty="0" smtClean="0">
              <a:latin typeface="Laila SemiBold" pitchFamily="2" charset="0"/>
              <a:cs typeface="Laila SemiBold" pitchFamily="2" charset="0"/>
            </a:rPr>
            <a:t>उपर्युक्त वाक्यों में रेखांकित शब्द सर्वनाम पदबंध हैं क्योंकि वे क्रमशः </a:t>
          </a:r>
          <a:r>
            <a:rPr lang="hi-IN" sz="1600" dirty="0" smtClean="0">
              <a:solidFill>
                <a:srgbClr val="FFFF00"/>
              </a:solidFill>
              <a:latin typeface="Laila SemiBold" pitchFamily="2" charset="0"/>
              <a:cs typeface="Laila SemiBold" pitchFamily="2" charset="0"/>
            </a:rPr>
            <a:t>'कुछ' 'कोई' और 'कौन'</a:t>
          </a:r>
          <a:r>
            <a:rPr lang="hi-IN" sz="1600" dirty="0" smtClean="0">
              <a:latin typeface="Laila SemiBold" pitchFamily="2" charset="0"/>
              <a:cs typeface="Laila SemiBold" pitchFamily="2" charset="0"/>
            </a:rPr>
            <a:t> इन सर्वनाम शब्दों से सम्बद्ध हैं।</a:t>
          </a:r>
          <a:endParaRPr lang="en-US" sz="1600" dirty="0"/>
        </a:p>
      </dgm:t>
    </dgm:pt>
    <dgm:pt modelId="{9970D8D9-D742-483C-9E22-052E129DB787}" type="parTrans" cxnId="{1BBC1366-DC13-4005-9AD1-BE5176963C8E}">
      <dgm:prSet/>
      <dgm:spPr/>
      <dgm:t>
        <a:bodyPr/>
        <a:lstStyle/>
        <a:p>
          <a:endParaRPr lang="en-US"/>
        </a:p>
      </dgm:t>
    </dgm:pt>
    <dgm:pt modelId="{94B44BBC-02CB-4347-8699-73F3D43CA720}" type="sibTrans" cxnId="{1BBC1366-DC13-4005-9AD1-BE5176963C8E}">
      <dgm:prSet/>
      <dgm:spPr/>
      <dgm:t>
        <a:bodyPr/>
        <a:lstStyle/>
        <a:p>
          <a:endParaRPr lang="en-US"/>
        </a:p>
      </dgm:t>
    </dgm:pt>
    <dgm:pt modelId="{F748992B-DCBC-40B2-9BDC-E82208360A7B}" type="pres">
      <dgm:prSet presAssocID="{1270E44E-19C4-457F-88A9-965BF01BF6DF}" presName="Name0" presStyleCnt="0">
        <dgm:presLayoutVars>
          <dgm:chPref val="3"/>
          <dgm:dir/>
          <dgm:animLvl val="lvl"/>
          <dgm:resizeHandles/>
        </dgm:presLayoutVars>
      </dgm:prSet>
      <dgm:spPr/>
      <dgm:t>
        <a:bodyPr/>
        <a:lstStyle/>
        <a:p>
          <a:endParaRPr lang="en-US"/>
        </a:p>
      </dgm:t>
    </dgm:pt>
    <dgm:pt modelId="{E261C9BD-2E8D-4FFC-ABE2-7B0EFC26C0E8}" type="pres">
      <dgm:prSet presAssocID="{BAA85752-224D-4B3A-8C7B-4E3DF62A3BDC}" presName="horFlow" presStyleCnt="0"/>
      <dgm:spPr/>
    </dgm:pt>
    <dgm:pt modelId="{6363B1B8-6F0A-4153-825D-28BF4D7DF1E8}" type="pres">
      <dgm:prSet presAssocID="{BAA85752-224D-4B3A-8C7B-4E3DF62A3BDC}" presName="bigChev" presStyleLbl="node1" presStyleIdx="0" presStyleCnt="1" custScaleX="277131" custScaleY="89937" custLinFactNeighborY="7792"/>
      <dgm:spPr/>
      <dgm:t>
        <a:bodyPr/>
        <a:lstStyle/>
        <a:p>
          <a:endParaRPr lang="en-US"/>
        </a:p>
      </dgm:t>
    </dgm:pt>
  </dgm:ptLst>
  <dgm:cxnLst>
    <dgm:cxn modelId="{1BBC1366-DC13-4005-9AD1-BE5176963C8E}" srcId="{1270E44E-19C4-457F-88A9-965BF01BF6DF}" destId="{BAA85752-224D-4B3A-8C7B-4E3DF62A3BDC}" srcOrd="0" destOrd="0" parTransId="{9970D8D9-D742-483C-9E22-052E129DB787}" sibTransId="{94B44BBC-02CB-4347-8699-73F3D43CA720}"/>
    <dgm:cxn modelId="{24608C59-FB57-4F18-AA64-BF3DE01AEF47}" type="presOf" srcId="{BAA85752-224D-4B3A-8C7B-4E3DF62A3BDC}" destId="{6363B1B8-6F0A-4153-825D-28BF4D7DF1E8}" srcOrd="0" destOrd="0" presId="urn:microsoft.com/office/officeart/2005/8/layout/lProcess3"/>
    <dgm:cxn modelId="{66291389-74DF-4680-B2D5-AC66B3AC47BD}" type="presOf" srcId="{1270E44E-19C4-457F-88A9-965BF01BF6DF}" destId="{F748992B-DCBC-40B2-9BDC-E82208360A7B}" srcOrd="0" destOrd="0" presId="urn:microsoft.com/office/officeart/2005/8/layout/lProcess3"/>
    <dgm:cxn modelId="{0AC3054F-541C-473B-AFA6-07B2A23223A0}" type="presParOf" srcId="{F748992B-DCBC-40B2-9BDC-E82208360A7B}" destId="{E261C9BD-2E8D-4FFC-ABE2-7B0EFC26C0E8}" srcOrd="0" destOrd="0" presId="urn:microsoft.com/office/officeart/2005/8/layout/lProcess3"/>
    <dgm:cxn modelId="{0690A3A6-EBCC-4DDD-A4DD-6A551D6A8DC6}" type="presParOf" srcId="{E261C9BD-2E8D-4FFC-ABE2-7B0EFC26C0E8}" destId="{6363B1B8-6F0A-4153-825D-28BF4D7DF1E8}"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91D01A-3D49-4378-98D1-18C6ED372ACD}">
      <dsp:nvSpPr>
        <dsp:cNvPr id="0" name=""/>
        <dsp:cNvSpPr/>
      </dsp:nvSpPr>
      <dsp:spPr>
        <a:xfrm>
          <a:off x="2258949" y="532140"/>
          <a:ext cx="985393" cy="985575"/>
        </a:xfrm>
        <a:prstGeom prst="ellipse">
          <a:avLst/>
        </a:prstGeom>
        <a:gradFill rotWithShape="0">
          <a:gsLst>
            <a:gs pos="0">
              <a:schemeClr val="accent2">
                <a:hueOff val="0"/>
                <a:satOff val="0"/>
                <a:lumOff val="0"/>
                <a:alphaOff val="0"/>
                <a:shade val="58000"/>
                <a:satMod val="150000"/>
              </a:schemeClr>
            </a:gs>
            <a:gs pos="72000">
              <a:schemeClr val="accent2">
                <a:hueOff val="0"/>
                <a:satOff val="0"/>
                <a:lumOff val="0"/>
                <a:alphaOff val="0"/>
                <a:tint val="90000"/>
                <a:satMod val="135000"/>
              </a:schemeClr>
            </a:gs>
            <a:gs pos="100000">
              <a:schemeClr val="accent2">
                <a:hueOff val="0"/>
                <a:satOff val="0"/>
                <a:lumOff val="0"/>
                <a:alphaOff val="0"/>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rgbClr r="0" g="0" b="0"/>
        </a:lnRef>
        <a:fillRef idx="3">
          <a:scrgbClr r="0" g="0" b="0"/>
        </a:fillRef>
        <a:effectRef idx="3">
          <a:scrgbClr r="0" g="0" b="0"/>
        </a:effectRef>
        <a:fontRef idx="minor">
          <a:schemeClr val="lt1"/>
        </a:fontRef>
      </dsp:style>
    </dsp:sp>
    <dsp:sp modelId="{E0857AD9-30AA-450E-81D5-160ADF25D833}">
      <dsp:nvSpPr>
        <dsp:cNvPr id="0" name=""/>
        <dsp:cNvSpPr/>
      </dsp:nvSpPr>
      <dsp:spPr>
        <a:xfrm>
          <a:off x="2291667" y="564998"/>
          <a:ext cx="919957" cy="919859"/>
        </a:xfrm>
        <a:prstGeom prst="ellipse">
          <a:avLst/>
        </a:prstGeom>
        <a:solidFill>
          <a:schemeClr val="bg2">
            <a:lumMod val="60000"/>
            <a:lumOff val="40000"/>
            <a:alpha val="90000"/>
          </a:schemeClr>
        </a:solidFill>
        <a:ln w="9525" cap="flat" cmpd="sng" algn="ctr">
          <a:solidFill>
            <a:schemeClr val="accent2">
              <a:hueOff val="0"/>
              <a:satOff val="0"/>
              <a:lumOff val="0"/>
              <a:alphaOff val="0"/>
            </a:schemeClr>
          </a:solidFill>
          <a:prstDash val="solid"/>
        </a:ln>
        <a:effectLst>
          <a:outerShdw blurRad="50800" dist="38100" dir="5400000" rotWithShape="0">
            <a:srgbClr val="000000">
              <a:alpha val="43137"/>
            </a:srgbClr>
          </a:outerShdw>
        </a:effectLst>
      </dsp:spPr>
      <dsp:style>
        <a:lnRef idx="1">
          <a:scrgbClr r="0" g="0" b="0"/>
        </a:lnRef>
        <a:fillRef idx="1">
          <a:scrgbClr r="0" g="0" b="0"/>
        </a:fillRef>
        <a:effectRef idx="2">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hi-IN" sz="2200" b="1" kern="1200" dirty="0" smtClean="0">
              <a:ln>
                <a:solidFill>
                  <a:srgbClr val="FFC000"/>
                </a:solidFill>
              </a:ln>
              <a:solidFill>
                <a:srgbClr val="FFC000"/>
              </a:solidFill>
              <a:latin typeface="Laila SemiBold" pitchFamily="2" charset="0"/>
              <a:cs typeface="Laila SemiBold" pitchFamily="2" charset="0"/>
            </a:rPr>
            <a:t>सोहन</a:t>
          </a:r>
          <a:endParaRPr lang="en-US" sz="2200" kern="1200" dirty="0">
            <a:ln>
              <a:solidFill>
                <a:srgbClr val="FFC000"/>
              </a:solidFill>
            </a:ln>
            <a:solidFill>
              <a:srgbClr val="FFC000"/>
            </a:solidFill>
          </a:endParaRPr>
        </a:p>
      </dsp:txBody>
      <dsp:txXfrm>
        <a:off x="2423181" y="696431"/>
        <a:ext cx="656929" cy="656992"/>
      </dsp:txXfrm>
    </dsp:sp>
    <dsp:sp modelId="{4B5F1973-7328-4A6E-9208-77595AA48138}">
      <dsp:nvSpPr>
        <dsp:cNvPr id="0" name=""/>
        <dsp:cNvSpPr/>
      </dsp:nvSpPr>
      <dsp:spPr>
        <a:xfrm rot="2700000">
          <a:off x="1241703" y="533331"/>
          <a:ext cx="983020" cy="983020"/>
        </a:xfrm>
        <a:prstGeom prst="teardrop">
          <a:avLst>
            <a:gd name="adj" fmla="val 100000"/>
          </a:avLst>
        </a:prstGeom>
        <a:gradFill rotWithShape="0">
          <a:gsLst>
            <a:gs pos="0">
              <a:schemeClr val="accent2">
                <a:hueOff val="899977"/>
                <a:satOff val="24292"/>
                <a:lumOff val="2550"/>
                <a:alphaOff val="0"/>
                <a:shade val="58000"/>
                <a:satMod val="150000"/>
              </a:schemeClr>
            </a:gs>
            <a:gs pos="72000">
              <a:schemeClr val="accent2">
                <a:hueOff val="899977"/>
                <a:satOff val="24292"/>
                <a:lumOff val="2550"/>
                <a:alphaOff val="0"/>
                <a:tint val="90000"/>
                <a:satMod val="135000"/>
              </a:schemeClr>
            </a:gs>
            <a:gs pos="100000">
              <a:schemeClr val="accent2">
                <a:hueOff val="899977"/>
                <a:satOff val="24292"/>
                <a:lumOff val="2550"/>
                <a:alphaOff val="0"/>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rgbClr r="0" g="0" b="0"/>
        </a:lnRef>
        <a:fillRef idx="3">
          <a:scrgbClr r="0" g="0" b="0"/>
        </a:fillRef>
        <a:effectRef idx="3">
          <a:scrgbClr r="0" g="0" b="0"/>
        </a:effectRef>
        <a:fontRef idx="minor">
          <a:schemeClr val="lt1"/>
        </a:fontRef>
      </dsp:style>
    </dsp:sp>
    <dsp:sp modelId="{54D05636-5220-4019-B4EE-1C2E2F89FC35}">
      <dsp:nvSpPr>
        <dsp:cNvPr id="0" name=""/>
        <dsp:cNvSpPr/>
      </dsp:nvSpPr>
      <dsp:spPr>
        <a:xfrm>
          <a:off x="1273235" y="564998"/>
          <a:ext cx="919957" cy="919859"/>
        </a:xfrm>
        <a:prstGeom prst="ellipse">
          <a:avLst/>
        </a:prstGeom>
        <a:solidFill>
          <a:schemeClr val="bg2">
            <a:lumMod val="60000"/>
            <a:lumOff val="40000"/>
            <a:alpha val="90000"/>
          </a:schemeClr>
        </a:solidFill>
        <a:ln w="9525" cap="flat" cmpd="sng" algn="ctr">
          <a:solidFill>
            <a:schemeClr val="accent2">
              <a:hueOff val="899977"/>
              <a:satOff val="24292"/>
              <a:lumOff val="2550"/>
              <a:alphaOff val="0"/>
            </a:schemeClr>
          </a:solidFill>
          <a:prstDash val="solid"/>
        </a:ln>
        <a:effectLst>
          <a:outerShdw blurRad="50800" dist="38100" dir="5400000" rotWithShape="0">
            <a:srgbClr val="000000">
              <a:alpha val="43137"/>
            </a:srgbClr>
          </a:outerShdw>
        </a:effectLst>
      </dsp:spPr>
      <dsp:style>
        <a:lnRef idx="1">
          <a:scrgbClr r="0" g="0" b="0"/>
        </a:lnRef>
        <a:fillRef idx="1">
          <a:scrgbClr r="0" g="0" b="0"/>
        </a:fillRef>
        <a:effectRef idx="2">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hi-IN" sz="2200" b="1" kern="1200" dirty="0" smtClean="0">
              <a:ln>
                <a:solidFill>
                  <a:srgbClr val="FFC000"/>
                </a:solidFill>
              </a:ln>
              <a:solidFill>
                <a:srgbClr val="FFC000"/>
              </a:solidFill>
              <a:latin typeface="Laila SemiBold" pitchFamily="2" charset="0"/>
              <a:cs typeface="Laila SemiBold" pitchFamily="2" charset="0"/>
            </a:rPr>
            <a:t>टोपी</a:t>
          </a:r>
          <a:endParaRPr lang="en-US" sz="2200" kern="1200" dirty="0">
            <a:ln>
              <a:solidFill>
                <a:srgbClr val="FFC000"/>
              </a:solidFill>
            </a:ln>
            <a:solidFill>
              <a:srgbClr val="FFC000"/>
            </a:solidFill>
          </a:endParaRPr>
        </a:p>
      </dsp:txBody>
      <dsp:txXfrm>
        <a:off x="1404749" y="696431"/>
        <a:ext cx="656929" cy="656992"/>
      </dsp:txXfrm>
    </dsp:sp>
    <dsp:sp modelId="{928EA18F-239F-475A-A385-6EBBF4D00D5B}">
      <dsp:nvSpPr>
        <dsp:cNvPr id="0" name=""/>
        <dsp:cNvSpPr/>
      </dsp:nvSpPr>
      <dsp:spPr>
        <a:xfrm rot="2700000">
          <a:off x="223271" y="533331"/>
          <a:ext cx="983020" cy="983020"/>
        </a:xfrm>
        <a:prstGeom prst="teardrop">
          <a:avLst>
            <a:gd name="adj" fmla="val 100000"/>
          </a:avLst>
        </a:prstGeom>
        <a:gradFill rotWithShape="0">
          <a:gsLst>
            <a:gs pos="0">
              <a:schemeClr val="accent2">
                <a:hueOff val="1799954"/>
                <a:satOff val="48584"/>
                <a:lumOff val="5099"/>
                <a:alphaOff val="0"/>
                <a:shade val="58000"/>
                <a:satMod val="150000"/>
              </a:schemeClr>
            </a:gs>
            <a:gs pos="72000">
              <a:schemeClr val="accent2">
                <a:hueOff val="1799954"/>
                <a:satOff val="48584"/>
                <a:lumOff val="5099"/>
                <a:alphaOff val="0"/>
                <a:tint val="90000"/>
                <a:satMod val="135000"/>
              </a:schemeClr>
            </a:gs>
            <a:gs pos="100000">
              <a:schemeClr val="accent2">
                <a:hueOff val="1799954"/>
                <a:satOff val="48584"/>
                <a:lumOff val="5099"/>
                <a:alphaOff val="0"/>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rgbClr r="0" g="0" b="0"/>
        </a:lnRef>
        <a:fillRef idx="3">
          <a:scrgbClr r="0" g="0" b="0"/>
        </a:fillRef>
        <a:effectRef idx="3">
          <a:scrgbClr r="0" g="0" b="0"/>
        </a:effectRef>
        <a:fontRef idx="minor">
          <a:schemeClr val="lt1"/>
        </a:fontRef>
      </dsp:style>
    </dsp:sp>
    <dsp:sp modelId="{FBF16E62-5F93-40CE-8859-3AECF8812A2F}">
      <dsp:nvSpPr>
        <dsp:cNvPr id="0" name=""/>
        <dsp:cNvSpPr/>
      </dsp:nvSpPr>
      <dsp:spPr>
        <a:xfrm>
          <a:off x="254802" y="564998"/>
          <a:ext cx="919957" cy="919859"/>
        </a:xfrm>
        <a:prstGeom prst="ellipse">
          <a:avLst/>
        </a:prstGeom>
        <a:solidFill>
          <a:schemeClr val="bg2">
            <a:lumMod val="60000"/>
            <a:lumOff val="40000"/>
            <a:alpha val="90000"/>
          </a:schemeClr>
        </a:solidFill>
        <a:ln w="9525" cap="flat" cmpd="sng" algn="ctr">
          <a:solidFill>
            <a:schemeClr val="accent2">
              <a:hueOff val="1799954"/>
              <a:satOff val="48584"/>
              <a:lumOff val="5099"/>
              <a:alphaOff val="0"/>
            </a:schemeClr>
          </a:solidFill>
          <a:prstDash val="solid"/>
        </a:ln>
        <a:effectLst>
          <a:outerShdw blurRad="50800" dist="38100" dir="5400000" rotWithShape="0">
            <a:srgbClr val="000000">
              <a:alpha val="43137"/>
            </a:srgbClr>
          </a:outerShdw>
        </a:effectLst>
      </dsp:spPr>
      <dsp:style>
        <a:lnRef idx="1">
          <a:scrgbClr r="0" g="0" b="0"/>
        </a:lnRef>
        <a:fillRef idx="1">
          <a:scrgbClr r="0" g="0" b="0"/>
        </a:fillRef>
        <a:effectRef idx="2">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hi-IN" sz="2200" b="1" kern="1200" dirty="0" smtClean="0">
              <a:ln>
                <a:solidFill>
                  <a:srgbClr val="FFC000"/>
                </a:solidFill>
              </a:ln>
              <a:solidFill>
                <a:srgbClr val="FFC000"/>
              </a:solidFill>
              <a:latin typeface="Laila SemiBold" pitchFamily="2" charset="0"/>
              <a:cs typeface="Laila SemiBold" pitchFamily="2" charset="0"/>
            </a:rPr>
            <a:t>कपड़ा</a:t>
          </a:r>
          <a:endParaRPr lang="en-US" sz="2200" kern="1200" dirty="0">
            <a:ln>
              <a:solidFill>
                <a:srgbClr val="FFC000"/>
              </a:solidFill>
            </a:ln>
            <a:solidFill>
              <a:srgbClr val="FFC000"/>
            </a:solidFill>
          </a:endParaRPr>
        </a:p>
      </dsp:txBody>
      <dsp:txXfrm>
        <a:off x="386316" y="696431"/>
        <a:ext cx="656929" cy="6569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91D01A-3D49-4378-98D1-18C6ED372ACD}">
      <dsp:nvSpPr>
        <dsp:cNvPr id="0" name=""/>
        <dsp:cNvSpPr/>
      </dsp:nvSpPr>
      <dsp:spPr>
        <a:xfrm>
          <a:off x="2258949" y="532140"/>
          <a:ext cx="985393" cy="985575"/>
        </a:xfrm>
        <a:prstGeom prst="ellipse">
          <a:avLst/>
        </a:prstGeom>
        <a:gradFill rotWithShape="0">
          <a:gsLst>
            <a:gs pos="0">
              <a:schemeClr val="accent2">
                <a:hueOff val="0"/>
                <a:satOff val="0"/>
                <a:lumOff val="0"/>
                <a:alphaOff val="0"/>
                <a:shade val="58000"/>
                <a:satMod val="150000"/>
              </a:schemeClr>
            </a:gs>
            <a:gs pos="72000">
              <a:schemeClr val="accent2">
                <a:hueOff val="0"/>
                <a:satOff val="0"/>
                <a:lumOff val="0"/>
                <a:alphaOff val="0"/>
                <a:tint val="90000"/>
                <a:satMod val="135000"/>
              </a:schemeClr>
            </a:gs>
            <a:gs pos="100000">
              <a:schemeClr val="accent2">
                <a:hueOff val="0"/>
                <a:satOff val="0"/>
                <a:lumOff val="0"/>
                <a:alphaOff val="0"/>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rgbClr r="0" g="0" b="0"/>
        </a:lnRef>
        <a:fillRef idx="3">
          <a:scrgbClr r="0" g="0" b="0"/>
        </a:fillRef>
        <a:effectRef idx="3">
          <a:scrgbClr r="0" g="0" b="0"/>
        </a:effectRef>
        <a:fontRef idx="minor">
          <a:schemeClr val="lt1"/>
        </a:fontRef>
      </dsp:style>
    </dsp:sp>
    <dsp:sp modelId="{E0857AD9-30AA-450E-81D5-160ADF25D833}">
      <dsp:nvSpPr>
        <dsp:cNvPr id="0" name=""/>
        <dsp:cNvSpPr/>
      </dsp:nvSpPr>
      <dsp:spPr>
        <a:xfrm>
          <a:off x="2291667" y="564998"/>
          <a:ext cx="919957" cy="919859"/>
        </a:xfrm>
        <a:prstGeom prst="ellipse">
          <a:avLst/>
        </a:prstGeom>
        <a:solidFill>
          <a:schemeClr val="bg2">
            <a:lumMod val="60000"/>
            <a:lumOff val="40000"/>
            <a:alpha val="90000"/>
          </a:schemeClr>
        </a:solidFill>
        <a:ln w="9525" cap="flat" cmpd="sng" algn="ctr">
          <a:solidFill>
            <a:schemeClr val="accent2">
              <a:hueOff val="0"/>
              <a:satOff val="0"/>
              <a:lumOff val="0"/>
              <a:alphaOff val="0"/>
            </a:schemeClr>
          </a:solidFill>
          <a:prstDash val="solid"/>
        </a:ln>
        <a:effectLst>
          <a:outerShdw blurRad="50800" dist="38100" dir="5400000" rotWithShape="0">
            <a:srgbClr val="000000">
              <a:alpha val="43137"/>
            </a:srgbClr>
          </a:outerShdw>
        </a:effectLst>
      </dsp:spPr>
      <dsp:style>
        <a:lnRef idx="1">
          <a:scrgbClr r="0" g="0" b="0"/>
        </a:lnRef>
        <a:fillRef idx="1">
          <a:scrgbClr r="0" g="0" b="0"/>
        </a:fillRef>
        <a:effectRef idx="2">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hi-IN" sz="2200" b="1" kern="1200" dirty="0" smtClean="0">
              <a:ln>
                <a:solidFill>
                  <a:srgbClr val="FFC000"/>
                </a:solidFill>
              </a:ln>
              <a:solidFill>
                <a:srgbClr val="FFC000"/>
              </a:solidFill>
              <a:latin typeface="Laila SemiBold" pitchFamily="2" charset="0"/>
              <a:cs typeface="Laila SemiBold" pitchFamily="2" charset="0"/>
            </a:rPr>
            <a:t>सोहन</a:t>
          </a:r>
          <a:endParaRPr lang="en-US" sz="2200" kern="1200" dirty="0">
            <a:ln>
              <a:solidFill>
                <a:srgbClr val="FFC000"/>
              </a:solidFill>
            </a:ln>
            <a:solidFill>
              <a:srgbClr val="FFC000"/>
            </a:solidFill>
          </a:endParaRPr>
        </a:p>
      </dsp:txBody>
      <dsp:txXfrm>
        <a:off x="2423181" y="696431"/>
        <a:ext cx="656929" cy="656992"/>
      </dsp:txXfrm>
    </dsp:sp>
    <dsp:sp modelId="{4B5F1973-7328-4A6E-9208-77595AA48138}">
      <dsp:nvSpPr>
        <dsp:cNvPr id="0" name=""/>
        <dsp:cNvSpPr/>
      </dsp:nvSpPr>
      <dsp:spPr>
        <a:xfrm rot="2700000">
          <a:off x="1241703" y="533331"/>
          <a:ext cx="983020" cy="983020"/>
        </a:xfrm>
        <a:prstGeom prst="teardrop">
          <a:avLst>
            <a:gd name="adj" fmla="val 100000"/>
          </a:avLst>
        </a:prstGeom>
        <a:gradFill rotWithShape="0">
          <a:gsLst>
            <a:gs pos="0">
              <a:schemeClr val="accent2">
                <a:hueOff val="899977"/>
                <a:satOff val="24292"/>
                <a:lumOff val="2550"/>
                <a:alphaOff val="0"/>
                <a:shade val="58000"/>
                <a:satMod val="150000"/>
              </a:schemeClr>
            </a:gs>
            <a:gs pos="72000">
              <a:schemeClr val="accent2">
                <a:hueOff val="899977"/>
                <a:satOff val="24292"/>
                <a:lumOff val="2550"/>
                <a:alphaOff val="0"/>
                <a:tint val="90000"/>
                <a:satMod val="135000"/>
              </a:schemeClr>
            </a:gs>
            <a:gs pos="100000">
              <a:schemeClr val="accent2">
                <a:hueOff val="899977"/>
                <a:satOff val="24292"/>
                <a:lumOff val="2550"/>
                <a:alphaOff val="0"/>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rgbClr r="0" g="0" b="0"/>
        </a:lnRef>
        <a:fillRef idx="3">
          <a:scrgbClr r="0" g="0" b="0"/>
        </a:fillRef>
        <a:effectRef idx="3">
          <a:scrgbClr r="0" g="0" b="0"/>
        </a:effectRef>
        <a:fontRef idx="minor">
          <a:schemeClr val="lt1"/>
        </a:fontRef>
      </dsp:style>
    </dsp:sp>
    <dsp:sp modelId="{54D05636-5220-4019-B4EE-1C2E2F89FC35}">
      <dsp:nvSpPr>
        <dsp:cNvPr id="0" name=""/>
        <dsp:cNvSpPr/>
      </dsp:nvSpPr>
      <dsp:spPr>
        <a:xfrm>
          <a:off x="1273235" y="564998"/>
          <a:ext cx="919957" cy="919859"/>
        </a:xfrm>
        <a:prstGeom prst="ellipse">
          <a:avLst/>
        </a:prstGeom>
        <a:solidFill>
          <a:schemeClr val="bg2">
            <a:lumMod val="60000"/>
            <a:lumOff val="40000"/>
            <a:alpha val="90000"/>
          </a:schemeClr>
        </a:solidFill>
        <a:ln w="9525" cap="flat" cmpd="sng" algn="ctr">
          <a:solidFill>
            <a:schemeClr val="accent2">
              <a:hueOff val="899977"/>
              <a:satOff val="24292"/>
              <a:lumOff val="2550"/>
              <a:alphaOff val="0"/>
            </a:schemeClr>
          </a:solidFill>
          <a:prstDash val="solid"/>
        </a:ln>
        <a:effectLst>
          <a:outerShdw blurRad="50800" dist="38100" dir="5400000" rotWithShape="0">
            <a:srgbClr val="000000">
              <a:alpha val="43137"/>
            </a:srgbClr>
          </a:outerShdw>
        </a:effectLst>
      </dsp:spPr>
      <dsp:style>
        <a:lnRef idx="1">
          <a:scrgbClr r="0" g="0" b="0"/>
        </a:lnRef>
        <a:fillRef idx="1">
          <a:scrgbClr r="0" g="0" b="0"/>
        </a:fillRef>
        <a:effectRef idx="2">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hi-IN" sz="2200" b="1" kern="1200" dirty="0" smtClean="0">
              <a:ln>
                <a:solidFill>
                  <a:srgbClr val="FFC000"/>
                </a:solidFill>
              </a:ln>
              <a:solidFill>
                <a:srgbClr val="FFC000"/>
              </a:solidFill>
              <a:latin typeface="Laila SemiBold" pitchFamily="2" charset="0"/>
              <a:cs typeface="Laila SemiBold" pitchFamily="2" charset="0"/>
            </a:rPr>
            <a:t>टोपी</a:t>
          </a:r>
          <a:endParaRPr lang="en-US" sz="2200" kern="1200" dirty="0">
            <a:ln>
              <a:solidFill>
                <a:srgbClr val="FFC000"/>
              </a:solidFill>
            </a:ln>
            <a:solidFill>
              <a:srgbClr val="FFC000"/>
            </a:solidFill>
          </a:endParaRPr>
        </a:p>
      </dsp:txBody>
      <dsp:txXfrm>
        <a:off x="1404749" y="696431"/>
        <a:ext cx="656929" cy="656992"/>
      </dsp:txXfrm>
    </dsp:sp>
    <dsp:sp modelId="{928EA18F-239F-475A-A385-6EBBF4D00D5B}">
      <dsp:nvSpPr>
        <dsp:cNvPr id="0" name=""/>
        <dsp:cNvSpPr/>
      </dsp:nvSpPr>
      <dsp:spPr>
        <a:xfrm rot="2700000">
          <a:off x="223271" y="533331"/>
          <a:ext cx="983020" cy="983020"/>
        </a:xfrm>
        <a:prstGeom prst="teardrop">
          <a:avLst>
            <a:gd name="adj" fmla="val 100000"/>
          </a:avLst>
        </a:prstGeom>
        <a:gradFill rotWithShape="0">
          <a:gsLst>
            <a:gs pos="0">
              <a:schemeClr val="accent2">
                <a:hueOff val="1799954"/>
                <a:satOff val="48584"/>
                <a:lumOff val="5099"/>
                <a:alphaOff val="0"/>
                <a:shade val="58000"/>
                <a:satMod val="150000"/>
              </a:schemeClr>
            </a:gs>
            <a:gs pos="72000">
              <a:schemeClr val="accent2">
                <a:hueOff val="1799954"/>
                <a:satOff val="48584"/>
                <a:lumOff val="5099"/>
                <a:alphaOff val="0"/>
                <a:tint val="90000"/>
                <a:satMod val="135000"/>
              </a:schemeClr>
            </a:gs>
            <a:gs pos="100000">
              <a:schemeClr val="accent2">
                <a:hueOff val="1799954"/>
                <a:satOff val="48584"/>
                <a:lumOff val="5099"/>
                <a:alphaOff val="0"/>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rgbClr r="0" g="0" b="0"/>
        </a:lnRef>
        <a:fillRef idx="3">
          <a:scrgbClr r="0" g="0" b="0"/>
        </a:fillRef>
        <a:effectRef idx="3">
          <a:scrgbClr r="0" g="0" b="0"/>
        </a:effectRef>
        <a:fontRef idx="minor">
          <a:schemeClr val="lt1"/>
        </a:fontRef>
      </dsp:style>
    </dsp:sp>
    <dsp:sp modelId="{FBF16E62-5F93-40CE-8859-3AECF8812A2F}">
      <dsp:nvSpPr>
        <dsp:cNvPr id="0" name=""/>
        <dsp:cNvSpPr/>
      </dsp:nvSpPr>
      <dsp:spPr>
        <a:xfrm>
          <a:off x="254802" y="564998"/>
          <a:ext cx="919957" cy="919859"/>
        </a:xfrm>
        <a:prstGeom prst="ellipse">
          <a:avLst/>
        </a:prstGeom>
        <a:solidFill>
          <a:schemeClr val="bg2">
            <a:lumMod val="60000"/>
            <a:lumOff val="40000"/>
            <a:alpha val="90000"/>
          </a:schemeClr>
        </a:solidFill>
        <a:ln w="9525" cap="flat" cmpd="sng" algn="ctr">
          <a:solidFill>
            <a:schemeClr val="accent2">
              <a:hueOff val="1799954"/>
              <a:satOff val="48584"/>
              <a:lumOff val="5099"/>
              <a:alphaOff val="0"/>
            </a:schemeClr>
          </a:solidFill>
          <a:prstDash val="solid"/>
        </a:ln>
        <a:effectLst>
          <a:outerShdw blurRad="50800" dist="38100" dir="5400000" rotWithShape="0">
            <a:srgbClr val="000000">
              <a:alpha val="43137"/>
            </a:srgbClr>
          </a:outerShdw>
        </a:effectLst>
      </dsp:spPr>
      <dsp:style>
        <a:lnRef idx="1">
          <a:scrgbClr r="0" g="0" b="0"/>
        </a:lnRef>
        <a:fillRef idx="1">
          <a:scrgbClr r="0" g="0" b="0"/>
        </a:fillRef>
        <a:effectRef idx="2">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hi-IN" sz="2200" b="1" kern="1200" dirty="0" smtClean="0">
              <a:ln>
                <a:solidFill>
                  <a:srgbClr val="FFC000"/>
                </a:solidFill>
              </a:ln>
              <a:solidFill>
                <a:srgbClr val="FFC000"/>
              </a:solidFill>
              <a:latin typeface="Laila SemiBold" pitchFamily="2" charset="0"/>
              <a:cs typeface="Laila SemiBold" pitchFamily="2" charset="0"/>
            </a:rPr>
            <a:t>कपड़ा</a:t>
          </a:r>
          <a:endParaRPr lang="en-US" sz="2200" kern="1200" dirty="0">
            <a:ln>
              <a:solidFill>
                <a:srgbClr val="FFC000"/>
              </a:solidFill>
            </a:ln>
            <a:solidFill>
              <a:srgbClr val="FFC000"/>
            </a:solidFill>
          </a:endParaRPr>
        </a:p>
      </dsp:txBody>
      <dsp:txXfrm>
        <a:off x="386316" y="696431"/>
        <a:ext cx="656929" cy="6569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6D6843-CCBC-4424-BB96-313B14A78850}">
      <dsp:nvSpPr>
        <dsp:cNvPr id="0" name=""/>
        <dsp:cNvSpPr/>
      </dsp:nvSpPr>
      <dsp:spPr>
        <a:xfrm>
          <a:off x="0" y="0"/>
          <a:ext cx="1960477" cy="1960477"/>
        </a:xfrm>
        <a:prstGeom prst="pie">
          <a:avLst>
            <a:gd name="adj1" fmla="val 5400000"/>
            <a:gd name="adj2" fmla="val 16200000"/>
          </a:avLst>
        </a:prstGeom>
        <a:gradFill rotWithShape="0">
          <a:gsLst>
            <a:gs pos="0">
              <a:schemeClr val="accent1">
                <a:hueOff val="0"/>
                <a:satOff val="0"/>
                <a:lumOff val="0"/>
                <a:alphaOff val="0"/>
                <a:shade val="58000"/>
                <a:satMod val="150000"/>
              </a:schemeClr>
            </a:gs>
            <a:gs pos="72000">
              <a:schemeClr val="accent1">
                <a:hueOff val="0"/>
                <a:satOff val="0"/>
                <a:lumOff val="0"/>
                <a:alphaOff val="0"/>
                <a:tint val="90000"/>
                <a:satMod val="135000"/>
              </a:schemeClr>
            </a:gs>
            <a:gs pos="100000">
              <a:schemeClr val="accent1">
                <a:hueOff val="0"/>
                <a:satOff val="0"/>
                <a:lumOff val="0"/>
                <a:alphaOff val="0"/>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rgbClr r="0" g="0" b="0"/>
        </a:lnRef>
        <a:fillRef idx="3">
          <a:scrgbClr r="0" g="0" b="0"/>
        </a:fillRef>
        <a:effectRef idx="3">
          <a:scrgbClr r="0" g="0" b="0"/>
        </a:effectRef>
        <a:fontRef idx="minor">
          <a:schemeClr val="lt1"/>
        </a:fontRef>
      </dsp:style>
    </dsp:sp>
    <dsp:sp modelId="{45C37F95-C46F-4A83-8A66-F3954CF475E5}">
      <dsp:nvSpPr>
        <dsp:cNvPr id="0" name=""/>
        <dsp:cNvSpPr/>
      </dsp:nvSpPr>
      <dsp:spPr>
        <a:xfrm>
          <a:off x="980238" y="0"/>
          <a:ext cx="3829458" cy="196047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38100" dir="5400000" rotWithShape="0">
            <a:srgbClr val="000000">
              <a:alpha val="43137"/>
            </a:srgbClr>
          </a:outerShdw>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hi-IN" sz="2200" b="1" kern="1200" dirty="0" smtClean="0">
              <a:ln>
                <a:solidFill>
                  <a:srgbClr val="C00000"/>
                </a:solidFill>
              </a:ln>
              <a:latin typeface="Laila SemiBold" pitchFamily="2" charset="0"/>
              <a:cs typeface="Laila SemiBold" pitchFamily="2" charset="0"/>
            </a:rPr>
            <a:t> </a:t>
          </a:r>
          <a:r>
            <a:rPr lang="hi-IN" sz="2200" b="1" kern="1200" dirty="0" smtClean="0">
              <a:ln>
                <a:solidFill>
                  <a:srgbClr val="C00000"/>
                </a:solidFill>
              </a:ln>
              <a:solidFill>
                <a:srgbClr val="C00000"/>
              </a:solidFill>
              <a:latin typeface="Laila SemiBold" pitchFamily="2" charset="0"/>
              <a:cs typeface="Laila SemiBold" pitchFamily="2" charset="0"/>
            </a:rPr>
            <a:t> कपड़ा </a:t>
          </a:r>
          <a:r>
            <a:rPr lang="hi-IN" sz="2200" b="1" kern="1200" dirty="0" smtClean="0">
              <a:latin typeface="Laila SemiBold" pitchFamily="2" charset="0"/>
              <a:cs typeface="Laila SemiBold" pitchFamily="2" charset="0"/>
            </a:rPr>
            <a:t>गंदा है। </a:t>
          </a:r>
          <a:endParaRPr lang="en-US" sz="2200" kern="1200" dirty="0"/>
        </a:p>
      </dsp:txBody>
      <dsp:txXfrm>
        <a:off x="980238" y="0"/>
        <a:ext cx="3829458" cy="588144"/>
      </dsp:txXfrm>
    </dsp:sp>
    <dsp:sp modelId="{0E49BA6D-D00A-4734-B50D-F93D5448ABD1}">
      <dsp:nvSpPr>
        <dsp:cNvPr id="0" name=""/>
        <dsp:cNvSpPr/>
      </dsp:nvSpPr>
      <dsp:spPr>
        <a:xfrm>
          <a:off x="343084" y="588144"/>
          <a:ext cx="1274308" cy="1274308"/>
        </a:xfrm>
        <a:prstGeom prst="pie">
          <a:avLst>
            <a:gd name="adj1" fmla="val 5400000"/>
            <a:gd name="adj2" fmla="val 16200000"/>
          </a:avLst>
        </a:prstGeom>
        <a:gradFill rotWithShape="0">
          <a:gsLst>
            <a:gs pos="0">
              <a:schemeClr val="accent1">
                <a:hueOff val="0"/>
                <a:satOff val="0"/>
                <a:lumOff val="0"/>
                <a:alphaOff val="0"/>
                <a:shade val="58000"/>
                <a:satMod val="150000"/>
              </a:schemeClr>
            </a:gs>
            <a:gs pos="72000">
              <a:schemeClr val="accent1">
                <a:hueOff val="0"/>
                <a:satOff val="0"/>
                <a:lumOff val="0"/>
                <a:alphaOff val="0"/>
                <a:tint val="90000"/>
                <a:satMod val="135000"/>
              </a:schemeClr>
            </a:gs>
            <a:gs pos="100000">
              <a:schemeClr val="accent1">
                <a:hueOff val="0"/>
                <a:satOff val="0"/>
                <a:lumOff val="0"/>
                <a:alphaOff val="0"/>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rgbClr r="0" g="0" b="0"/>
        </a:lnRef>
        <a:fillRef idx="3">
          <a:scrgbClr r="0" g="0" b="0"/>
        </a:fillRef>
        <a:effectRef idx="3">
          <a:scrgbClr r="0" g="0" b="0"/>
        </a:effectRef>
        <a:fontRef idx="minor">
          <a:schemeClr val="lt1"/>
        </a:fontRef>
      </dsp:style>
    </dsp:sp>
    <dsp:sp modelId="{00536F85-8FE0-4B53-897A-A739AC99DB24}">
      <dsp:nvSpPr>
        <dsp:cNvPr id="0" name=""/>
        <dsp:cNvSpPr/>
      </dsp:nvSpPr>
      <dsp:spPr>
        <a:xfrm>
          <a:off x="980238" y="588144"/>
          <a:ext cx="3829458" cy="1274308"/>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38100" dir="5400000" rotWithShape="0">
            <a:srgbClr val="000000">
              <a:alpha val="43137"/>
            </a:srgbClr>
          </a:outerShdw>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hi-IN" sz="2200" b="1" kern="1200" dirty="0" smtClean="0">
              <a:latin typeface="Laila SemiBold" pitchFamily="2" charset="0"/>
              <a:cs typeface="Laila SemiBold" pitchFamily="2" charset="0"/>
            </a:rPr>
            <a:t> </a:t>
          </a:r>
          <a:r>
            <a:rPr lang="hi-IN" sz="2200" b="1" kern="1200" dirty="0" smtClean="0">
              <a:solidFill>
                <a:srgbClr val="C00000"/>
              </a:solidFill>
              <a:latin typeface="Laila SemiBold" pitchFamily="2" charset="0"/>
              <a:cs typeface="Laila SemiBold" pitchFamily="2" charset="0"/>
            </a:rPr>
            <a:t> </a:t>
          </a:r>
          <a:r>
            <a:rPr lang="hi-IN" sz="2200" b="1" kern="1200" dirty="0" smtClean="0">
              <a:ln>
                <a:solidFill>
                  <a:srgbClr val="C00000"/>
                </a:solidFill>
              </a:ln>
              <a:solidFill>
                <a:srgbClr val="C00000"/>
              </a:solidFill>
              <a:latin typeface="Laila SemiBold" pitchFamily="2" charset="0"/>
              <a:cs typeface="Laila SemiBold" pitchFamily="2" charset="0"/>
            </a:rPr>
            <a:t>टोपी</a:t>
          </a:r>
          <a:r>
            <a:rPr lang="hi-IN" sz="2200" b="1" kern="1200" dirty="0" smtClean="0">
              <a:solidFill>
                <a:srgbClr val="C00000"/>
              </a:solidFill>
              <a:latin typeface="Laila SemiBold" pitchFamily="2" charset="0"/>
              <a:cs typeface="Laila SemiBold" pitchFamily="2" charset="0"/>
            </a:rPr>
            <a:t> </a:t>
          </a:r>
          <a:r>
            <a:rPr lang="hi-IN" sz="2200" b="1" kern="1200" dirty="0" smtClean="0">
              <a:latin typeface="Laila SemiBold" pitchFamily="2" charset="0"/>
              <a:cs typeface="Laila SemiBold" pitchFamily="2" charset="0"/>
            </a:rPr>
            <a:t>सुंदर है।</a:t>
          </a:r>
          <a:endParaRPr lang="en-US" sz="2200" kern="1200" dirty="0"/>
        </a:p>
      </dsp:txBody>
      <dsp:txXfrm>
        <a:off x="980238" y="588144"/>
        <a:ext cx="3829458" cy="588142"/>
      </dsp:txXfrm>
    </dsp:sp>
    <dsp:sp modelId="{7C14E184-4074-4387-AF62-7E3FA47F2C1B}">
      <dsp:nvSpPr>
        <dsp:cNvPr id="0" name=""/>
        <dsp:cNvSpPr/>
      </dsp:nvSpPr>
      <dsp:spPr>
        <a:xfrm>
          <a:off x="686167" y="1176286"/>
          <a:ext cx="588142" cy="588142"/>
        </a:xfrm>
        <a:prstGeom prst="pie">
          <a:avLst>
            <a:gd name="adj1" fmla="val 5400000"/>
            <a:gd name="adj2" fmla="val 16200000"/>
          </a:avLst>
        </a:prstGeom>
        <a:gradFill rotWithShape="0">
          <a:gsLst>
            <a:gs pos="0">
              <a:schemeClr val="accent1">
                <a:hueOff val="0"/>
                <a:satOff val="0"/>
                <a:lumOff val="0"/>
                <a:alphaOff val="0"/>
                <a:shade val="58000"/>
                <a:satMod val="150000"/>
              </a:schemeClr>
            </a:gs>
            <a:gs pos="72000">
              <a:schemeClr val="accent1">
                <a:hueOff val="0"/>
                <a:satOff val="0"/>
                <a:lumOff val="0"/>
                <a:alphaOff val="0"/>
                <a:tint val="90000"/>
                <a:satMod val="135000"/>
              </a:schemeClr>
            </a:gs>
            <a:gs pos="100000">
              <a:schemeClr val="accent1">
                <a:hueOff val="0"/>
                <a:satOff val="0"/>
                <a:lumOff val="0"/>
                <a:alphaOff val="0"/>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rgbClr r="0" g="0" b="0"/>
        </a:lnRef>
        <a:fillRef idx="3">
          <a:scrgbClr r="0" g="0" b="0"/>
        </a:fillRef>
        <a:effectRef idx="3">
          <a:scrgbClr r="0" g="0" b="0"/>
        </a:effectRef>
        <a:fontRef idx="minor">
          <a:schemeClr val="lt1"/>
        </a:fontRef>
      </dsp:style>
    </dsp:sp>
    <dsp:sp modelId="{548A0E7B-8DAE-4D17-802A-EDABAC695084}">
      <dsp:nvSpPr>
        <dsp:cNvPr id="0" name=""/>
        <dsp:cNvSpPr/>
      </dsp:nvSpPr>
      <dsp:spPr>
        <a:xfrm>
          <a:off x="980238" y="1176286"/>
          <a:ext cx="3829458" cy="588142"/>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38100" dir="5400000" rotWithShape="0">
            <a:srgbClr val="000000">
              <a:alpha val="43137"/>
            </a:srgbClr>
          </a:outerShdw>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hi-IN" sz="2200" b="1" kern="1200" dirty="0" smtClean="0">
              <a:latin typeface="Laila SemiBold" pitchFamily="2" charset="0"/>
              <a:cs typeface="Laila SemiBold" pitchFamily="2" charset="0"/>
            </a:rPr>
            <a:t>  </a:t>
          </a:r>
          <a:r>
            <a:rPr lang="hi-IN" sz="2200" b="1" kern="1200" dirty="0" smtClean="0">
              <a:ln>
                <a:solidFill>
                  <a:srgbClr val="C00000"/>
                </a:solidFill>
              </a:ln>
              <a:solidFill>
                <a:srgbClr val="C00000"/>
              </a:solidFill>
              <a:latin typeface="Laila SemiBold" pitchFamily="2" charset="0"/>
              <a:cs typeface="Laila SemiBold" pitchFamily="2" charset="0"/>
            </a:rPr>
            <a:t>सोहन</a:t>
          </a:r>
          <a:r>
            <a:rPr lang="hi-IN" sz="2200" b="1" kern="1200" dirty="0" smtClean="0">
              <a:latin typeface="Laila SemiBold" pitchFamily="2" charset="0"/>
              <a:cs typeface="Laila SemiBold" pitchFamily="2" charset="0"/>
            </a:rPr>
            <a:t> तेज दौड़ता है। </a:t>
          </a:r>
          <a:endParaRPr lang="en-US" sz="2200" kern="1200" dirty="0"/>
        </a:p>
      </dsp:txBody>
      <dsp:txXfrm>
        <a:off x="980238" y="1176286"/>
        <a:ext cx="3829458" cy="5881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BC3173-6B80-428D-8655-C89E72E407B3}">
      <dsp:nvSpPr>
        <dsp:cNvPr id="0" name=""/>
        <dsp:cNvSpPr/>
      </dsp:nvSpPr>
      <dsp:spPr>
        <a:xfrm>
          <a:off x="-89251" y="-4956"/>
          <a:ext cx="4050683" cy="857922"/>
        </a:xfrm>
        <a:prstGeom prst="rightArrow">
          <a:avLst>
            <a:gd name="adj1" fmla="val 50000"/>
            <a:gd name="adj2" fmla="val 50000"/>
          </a:avLst>
        </a:prstGeom>
        <a:gradFill rotWithShape="0">
          <a:gsLst>
            <a:gs pos="0">
              <a:schemeClr val="accent2">
                <a:hueOff val="0"/>
                <a:satOff val="0"/>
                <a:lumOff val="0"/>
                <a:alphaOff val="0"/>
                <a:shade val="58000"/>
                <a:satMod val="150000"/>
              </a:schemeClr>
            </a:gs>
            <a:gs pos="72000">
              <a:schemeClr val="accent2">
                <a:hueOff val="0"/>
                <a:satOff val="0"/>
                <a:lumOff val="0"/>
                <a:alphaOff val="0"/>
                <a:tint val="90000"/>
                <a:satMod val="135000"/>
              </a:schemeClr>
            </a:gs>
            <a:gs pos="100000">
              <a:schemeClr val="accent2">
                <a:hueOff val="0"/>
                <a:satOff val="0"/>
                <a:lumOff val="0"/>
                <a:alphaOff val="0"/>
                <a:tint val="80000"/>
                <a:satMod val="155000"/>
              </a:schemeClr>
            </a:gs>
          </a:gsLst>
          <a:lin ang="16200000" scaled="0"/>
        </a:gradFill>
        <a:ln>
          <a:noFill/>
        </a:ln>
        <a:effectLst>
          <a:outerShdw blurRad="50800" dist="38100" dir="5400000" rotWithShape="0">
            <a:srgbClr val="000000">
              <a:alpha val="43137"/>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254000" bIns="93660" numCol="1" spcCol="1270" anchor="ctr" anchorCtr="0">
          <a:noAutofit/>
        </a:bodyPr>
        <a:lstStyle/>
        <a:p>
          <a:pPr lvl="0" algn="l" defTabSz="889000">
            <a:lnSpc>
              <a:spcPct val="90000"/>
            </a:lnSpc>
            <a:spcBef>
              <a:spcPct val="0"/>
            </a:spcBef>
            <a:spcAft>
              <a:spcPct val="35000"/>
            </a:spcAft>
          </a:pPr>
          <a:r>
            <a:rPr lang="hi-IN" sz="2000" b="0" kern="1200" dirty="0" smtClean="0">
              <a:latin typeface="Laila SemiBold" panose="02000000000000000000" pitchFamily="2" charset="0"/>
              <a:cs typeface="Laila SemiBold" panose="02000000000000000000" pitchFamily="2" charset="0"/>
            </a:rPr>
            <a:t>शब्द</a:t>
          </a:r>
          <a:endParaRPr lang="en-US" sz="2000" b="0" kern="1200" dirty="0">
            <a:latin typeface="Laila SemiBold" panose="02000000000000000000" pitchFamily="2" charset="0"/>
            <a:cs typeface="Laila SemiBold" panose="02000000000000000000" pitchFamily="2" charset="0"/>
          </a:endParaRPr>
        </a:p>
      </dsp:txBody>
      <dsp:txXfrm>
        <a:off x="-89251" y="209525"/>
        <a:ext cx="3836203" cy="428961"/>
      </dsp:txXfrm>
    </dsp:sp>
    <dsp:sp modelId="{26DF5565-91C1-4346-962E-BB9D3F7601FA}">
      <dsp:nvSpPr>
        <dsp:cNvPr id="0" name=""/>
        <dsp:cNvSpPr/>
      </dsp:nvSpPr>
      <dsp:spPr>
        <a:xfrm>
          <a:off x="-89251" y="585436"/>
          <a:ext cx="1871415" cy="1316870"/>
        </a:xfrm>
        <a:prstGeom prst="rect">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hi-IN" sz="2000" b="0" kern="1200" dirty="0" smtClean="0">
              <a:latin typeface="Laila SemiBold" panose="02000000000000000000" pitchFamily="2" charset="0"/>
              <a:cs typeface="Laila SemiBold" panose="02000000000000000000" pitchFamily="2" charset="0"/>
            </a:rPr>
            <a:t>बच्चा</a:t>
          </a:r>
          <a:endParaRPr lang="en-US" sz="2000" b="0" kern="1200" dirty="0">
            <a:latin typeface="Laila SemiBold" panose="02000000000000000000" pitchFamily="2" charset="0"/>
            <a:cs typeface="Laila SemiBold" panose="02000000000000000000" pitchFamily="2" charset="0"/>
          </a:endParaRPr>
        </a:p>
      </dsp:txBody>
      <dsp:txXfrm>
        <a:off x="-89251" y="585436"/>
        <a:ext cx="1871415" cy="1316870"/>
      </dsp:txXfrm>
    </dsp:sp>
    <dsp:sp modelId="{CB78F48A-9AD5-43A8-A3D8-E078FA6FFE6D}">
      <dsp:nvSpPr>
        <dsp:cNvPr id="0" name=""/>
        <dsp:cNvSpPr/>
      </dsp:nvSpPr>
      <dsp:spPr>
        <a:xfrm>
          <a:off x="1603659" y="221482"/>
          <a:ext cx="2536275" cy="798233"/>
        </a:xfrm>
        <a:prstGeom prst="rightArrow">
          <a:avLst>
            <a:gd name="adj1" fmla="val 50000"/>
            <a:gd name="adj2" fmla="val 50000"/>
          </a:avLst>
        </a:prstGeom>
        <a:gradFill rotWithShape="0">
          <a:gsLst>
            <a:gs pos="0">
              <a:schemeClr val="accent2">
                <a:hueOff val="1799954"/>
                <a:satOff val="48584"/>
                <a:lumOff val="5099"/>
                <a:alphaOff val="0"/>
                <a:shade val="58000"/>
                <a:satMod val="150000"/>
              </a:schemeClr>
            </a:gs>
            <a:gs pos="72000">
              <a:schemeClr val="accent2">
                <a:hueOff val="1799954"/>
                <a:satOff val="48584"/>
                <a:lumOff val="5099"/>
                <a:alphaOff val="0"/>
                <a:tint val="90000"/>
                <a:satMod val="135000"/>
              </a:schemeClr>
            </a:gs>
            <a:gs pos="100000">
              <a:schemeClr val="accent2">
                <a:hueOff val="1799954"/>
                <a:satOff val="48584"/>
                <a:lumOff val="5099"/>
                <a:alphaOff val="0"/>
                <a:tint val="80000"/>
                <a:satMod val="155000"/>
              </a:schemeClr>
            </a:gs>
          </a:gsLst>
          <a:lin ang="16200000" scaled="0"/>
        </a:gradFill>
        <a:ln>
          <a:noFill/>
        </a:ln>
        <a:effectLst>
          <a:outerShdw blurRad="50800" dist="38100" dir="5400000" rotWithShape="0">
            <a:srgbClr val="000000">
              <a:alpha val="43137"/>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254000" bIns="93660" numCol="1" spcCol="1270" anchor="ctr" anchorCtr="0">
          <a:noAutofit/>
        </a:bodyPr>
        <a:lstStyle/>
        <a:p>
          <a:pPr lvl="0" algn="l" defTabSz="889000">
            <a:lnSpc>
              <a:spcPct val="90000"/>
            </a:lnSpc>
            <a:spcBef>
              <a:spcPct val="0"/>
            </a:spcBef>
            <a:spcAft>
              <a:spcPct val="35000"/>
            </a:spcAft>
          </a:pPr>
          <a:r>
            <a:rPr lang="hi-IN" sz="2000" b="0" kern="1200" dirty="0" smtClean="0">
              <a:latin typeface="Laila SemiBold" panose="02000000000000000000" pitchFamily="2" charset="0"/>
              <a:cs typeface="Laila SemiBold" panose="02000000000000000000" pitchFamily="2" charset="0"/>
            </a:rPr>
            <a:t>वाक्याँश</a:t>
          </a:r>
          <a:endParaRPr lang="en-US" sz="2000" b="0" kern="1200" dirty="0">
            <a:latin typeface="Laila SemiBold" panose="02000000000000000000" pitchFamily="2" charset="0"/>
            <a:cs typeface="Laila SemiBold" panose="02000000000000000000" pitchFamily="2" charset="0"/>
          </a:endParaRPr>
        </a:p>
      </dsp:txBody>
      <dsp:txXfrm>
        <a:off x="1603659" y="421040"/>
        <a:ext cx="2336717" cy="399117"/>
      </dsp:txXfrm>
    </dsp:sp>
    <dsp:sp modelId="{EB295DE6-86C4-4422-899D-17CDE7DB5574}">
      <dsp:nvSpPr>
        <dsp:cNvPr id="0" name=""/>
        <dsp:cNvSpPr/>
      </dsp:nvSpPr>
      <dsp:spPr>
        <a:xfrm>
          <a:off x="1589108" y="782031"/>
          <a:ext cx="2257526" cy="1316870"/>
        </a:xfrm>
        <a:prstGeom prst="rect">
          <a:avLst/>
        </a:prstGeom>
        <a:solidFill>
          <a:schemeClr val="lt1">
            <a:hueOff val="0"/>
            <a:satOff val="0"/>
            <a:lumOff val="0"/>
            <a:alphaOff val="0"/>
          </a:schemeClr>
        </a:solidFill>
        <a:ln w="9525" cap="flat" cmpd="sng" algn="ctr">
          <a:solidFill>
            <a:schemeClr val="accent2">
              <a:hueOff val="1799954"/>
              <a:satOff val="48584"/>
              <a:lumOff val="509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hi-IN" sz="2000" b="0" kern="1200" dirty="0" smtClean="0">
              <a:latin typeface="Laila SemiBold" panose="02000000000000000000" pitchFamily="2" charset="0"/>
              <a:cs typeface="Laila SemiBold" panose="02000000000000000000" pitchFamily="2" charset="0"/>
            </a:rPr>
            <a:t>शरारती बच्चा </a:t>
          </a:r>
          <a:endParaRPr lang="en-US" sz="2000" b="0" kern="1200" dirty="0">
            <a:latin typeface="Laila SemiBold" panose="02000000000000000000" pitchFamily="2" charset="0"/>
            <a:cs typeface="Laila SemiBold" panose="02000000000000000000" pitchFamily="2" charset="0"/>
          </a:endParaRPr>
        </a:p>
      </dsp:txBody>
      <dsp:txXfrm>
        <a:off x="1589108" y="782031"/>
        <a:ext cx="2257526" cy="13168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6D6843-CCBC-4424-BB96-313B14A78850}">
      <dsp:nvSpPr>
        <dsp:cNvPr id="0" name=""/>
        <dsp:cNvSpPr/>
      </dsp:nvSpPr>
      <dsp:spPr>
        <a:xfrm>
          <a:off x="0" y="0"/>
          <a:ext cx="2044127" cy="2044127"/>
        </a:xfrm>
        <a:prstGeom prst="pie">
          <a:avLst>
            <a:gd name="adj1" fmla="val 5400000"/>
            <a:gd name="adj2" fmla="val 16200000"/>
          </a:avLst>
        </a:prstGeom>
        <a:gradFill rotWithShape="0">
          <a:gsLst>
            <a:gs pos="0">
              <a:schemeClr val="accent1">
                <a:hueOff val="0"/>
                <a:satOff val="0"/>
                <a:lumOff val="0"/>
                <a:alphaOff val="0"/>
                <a:shade val="58000"/>
                <a:satMod val="150000"/>
              </a:schemeClr>
            </a:gs>
            <a:gs pos="72000">
              <a:schemeClr val="accent1">
                <a:hueOff val="0"/>
                <a:satOff val="0"/>
                <a:lumOff val="0"/>
                <a:alphaOff val="0"/>
                <a:tint val="90000"/>
                <a:satMod val="135000"/>
              </a:schemeClr>
            </a:gs>
            <a:gs pos="100000">
              <a:schemeClr val="accent1">
                <a:hueOff val="0"/>
                <a:satOff val="0"/>
                <a:lumOff val="0"/>
                <a:alphaOff val="0"/>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rgbClr r="0" g="0" b="0"/>
        </a:lnRef>
        <a:fillRef idx="3">
          <a:scrgbClr r="0" g="0" b="0"/>
        </a:fillRef>
        <a:effectRef idx="3">
          <a:scrgbClr r="0" g="0" b="0"/>
        </a:effectRef>
        <a:fontRef idx="minor">
          <a:schemeClr val="lt1"/>
        </a:fontRef>
      </dsp:style>
    </dsp:sp>
    <dsp:sp modelId="{45C37F95-C46F-4A83-8A66-F3954CF475E5}">
      <dsp:nvSpPr>
        <dsp:cNvPr id="0" name=""/>
        <dsp:cNvSpPr/>
      </dsp:nvSpPr>
      <dsp:spPr>
        <a:xfrm>
          <a:off x="1022063" y="0"/>
          <a:ext cx="3829373" cy="204412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38100" dir="5400000" rotWithShape="0">
            <a:srgbClr val="000000">
              <a:alpha val="43137"/>
            </a:srgb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hi-IN" sz="2000" b="1" kern="1200" dirty="0" smtClean="0">
              <a:latin typeface="Karma" panose="02000000000000000000" pitchFamily="2" charset="0"/>
              <a:cs typeface="Karma" panose="02000000000000000000" pitchFamily="2" charset="0"/>
            </a:rPr>
            <a:t>  </a:t>
          </a:r>
          <a:r>
            <a:rPr lang="hi-IN" sz="2000" b="1" kern="1200" dirty="0" smtClean="0">
              <a:solidFill>
                <a:srgbClr val="C00000"/>
              </a:solidFill>
              <a:latin typeface="Karma" panose="02000000000000000000" pitchFamily="2" charset="0"/>
              <a:cs typeface="Karma" panose="02000000000000000000" pitchFamily="2" charset="0"/>
            </a:rPr>
            <a:t>वह शरारती बच्चा </a:t>
          </a:r>
          <a:r>
            <a:rPr lang="hi-IN" sz="2000" b="1" kern="1200" dirty="0" smtClean="0">
              <a:latin typeface="Karma" panose="02000000000000000000" pitchFamily="2" charset="0"/>
              <a:cs typeface="Karma" panose="02000000000000000000" pitchFamily="2" charset="0"/>
            </a:rPr>
            <a:t>है। </a:t>
          </a:r>
          <a:endParaRPr lang="en-US" sz="2000" b="1" kern="1200" dirty="0">
            <a:latin typeface="Karma" panose="02000000000000000000" pitchFamily="2" charset="0"/>
            <a:cs typeface="Karma" panose="02000000000000000000" pitchFamily="2" charset="0"/>
          </a:endParaRPr>
        </a:p>
      </dsp:txBody>
      <dsp:txXfrm>
        <a:off x="1022063" y="0"/>
        <a:ext cx="3829373" cy="613239"/>
      </dsp:txXfrm>
    </dsp:sp>
    <dsp:sp modelId="{0E49BA6D-D00A-4734-B50D-F93D5448ABD1}">
      <dsp:nvSpPr>
        <dsp:cNvPr id="0" name=""/>
        <dsp:cNvSpPr/>
      </dsp:nvSpPr>
      <dsp:spPr>
        <a:xfrm>
          <a:off x="357722" y="613239"/>
          <a:ext cx="1328681" cy="1328681"/>
        </a:xfrm>
        <a:prstGeom prst="pie">
          <a:avLst>
            <a:gd name="adj1" fmla="val 5400000"/>
            <a:gd name="adj2" fmla="val 16200000"/>
          </a:avLst>
        </a:prstGeom>
        <a:gradFill rotWithShape="0">
          <a:gsLst>
            <a:gs pos="0">
              <a:schemeClr val="accent1">
                <a:hueOff val="0"/>
                <a:satOff val="0"/>
                <a:lumOff val="0"/>
                <a:alphaOff val="0"/>
                <a:shade val="58000"/>
                <a:satMod val="150000"/>
              </a:schemeClr>
            </a:gs>
            <a:gs pos="72000">
              <a:schemeClr val="accent1">
                <a:hueOff val="0"/>
                <a:satOff val="0"/>
                <a:lumOff val="0"/>
                <a:alphaOff val="0"/>
                <a:tint val="90000"/>
                <a:satMod val="135000"/>
              </a:schemeClr>
            </a:gs>
            <a:gs pos="100000">
              <a:schemeClr val="accent1">
                <a:hueOff val="0"/>
                <a:satOff val="0"/>
                <a:lumOff val="0"/>
                <a:alphaOff val="0"/>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rgbClr r="0" g="0" b="0"/>
        </a:lnRef>
        <a:fillRef idx="3">
          <a:scrgbClr r="0" g="0" b="0"/>
        </a:fillRef>
        <a:effectRef idx="3">
          <a:scrgbClr r="0" g="0" b="0"/>
        </a:effectRef>
        <a:fontRef idx="minor">
          <a:schemeClr val="lt1"/>
        </a:fontRef>
      </dsp:style>
    </dsp:sp>
    <dsp:sp modelId="{00536F85-8FE0-4B53-897A-A739AC99DB24}">
      <dsp:nvSpPr>
        <dsp:cNvPr id="0" name=""/>
        <dsp:cNvSpPr/>
      </dsp:nvSpPr>
      <dsp:spPr>
        <a:xfrm>
          <a:off x="1022063" y="613239"/>
          <a:ext cx="3829373" cy="1328681"/>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38100" dir="5400000" rotWithShape="0">
            <a:srgbClr val="000000">
              <a:alpha val="43137"/>
            </a:srgb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hi-IN" sz="2000" b="1" kern="1200" dirty="0" smtClean="0">
              <a:latin typeface="Laila SemiBold" pitchFamily="2" charset="0"/>
              <a:cs typeface="Laila SemiBold" pitchFamily="2" charset="0"/>
            </a:rPr>
            <a:t> </a:t>
          </a:r>
          <a:r>
            <a:rPr lang="hi-IN" sz="2000" b="1" kern="1200" dirty="0" smtClean="0">
              <a:solidFill>
                <a:srgbClr val="C00000"/>
              </a:solidFill>
              <a:latin typeface="Laila SemiBold" pitchFamily="2" charset="0"/>
              <a:cs typeface="Laila SemiBold" pitchFamily="2" charset="0"/>
            </a:rPr>
            <a:t> </a:t>
          </a:r>
          <a:r>
            <a:rPr lang="hi-IN" sz="2000" b="1" kern="1200" dirty="0" smtClean="0">
              <a:solidFill>
                <a:srgbClr val="0070C0"/>
              </a:solidFill>
              <a:latin typeface="Laila SemiBold" pitchFamily="2" charset="0"/>
              <a:cs typeface="Laila SemiBold" pitchFamily="2" charset="0"/>
            </a:rPr>
            <a:t>बाग में रंग-बिरंगे सुंदर फूल </a:t>
          </a:r>
          <a:r>
            <a:rPr lang="hi-IN" sz="2000" b="1" kern="1200" dirty="0" smtClean="0">
              <a:solidFill>
                <a:srgbClr val="C00000"/>
              </a:solidFill>
              <a:latin typeface="Laila SemiBold" pitchFamily="2" charset="0"/>
              <a:cs typeface="Laila SemiBold" pitchFamily="2" charset="0"/>
            </a:rPr>
            <a:t>खिले हैं</a:t>
          </a:r>
          <a:r>
            <a:rPr lang="hi-IN" sz="2000" b="1" kern="1200" dirty="0" smtClean="0">
              <a:latin typeface="Laila SemiBold" pitchFamily="2" charset="0"/>
              <a:cs typeface="Laila SemiBold" pitchFamily="2" charset="0"/>
            </a:rPr>
            <a:t>।</a:t>
          </a:r>
          <a:endParaRPr lang="en-US" sz="2000" kern="1200" dirty="0"/>
        </a:p>
      </dsp:txBody>
      <dsp:txXfrm>
        <a:off x="1022063" y="613239"/>
        <a:ext cx="3829373" cy="613237"/>
      </dsp:txXfrm>
    </dsp:sp>
    <dsp:sp modelId="{7C14E184-4074-4387-AF62-7E3FA47F2C1B}">
      <dsp:nvSpPr>
        <dsp:cNvPr id="0" name=""/>
        <dsp:cNvSpPr/>
      </dsp:nvSpPr>
      <dsp:spPr>
        <a:xfrm>
          <a:off x="715444" y="1226476"/>
          <a:ext cx="613237" cy="613237"/>
        </a:xfrm>
        <a:prstGeom prst="pie">
          <a:avLst>
            <a:gd name="adj1" fmla="val 5400000"/>
            <a:gd name="adj2" fmla="val 16200000"/>
          </a:avLst>
        </a:prstGeom>
        <a:gradFill rotWithShape="0">
          <a:gsLst>
            <a:gs pos="0">
              <a:schemeClr val="accent1">
                <a:hueOff val="0"/>
                <a:satOff val="0"/>
                <a:lumOff val="0"/>
                <a:alphaOff val="0"/>
                <a:shade val="58000"/>
                <a:satMod val="150000"/>
              </a:schemeClr>
            </a:gs>
            <a:gs pos="72000">
              <a:schemeClr val="accent1">
                <a:hueOff val="0"/>
                <a:satOff val="0"/>
                <a:lumOff val="0"/>
                <a:alphaOff val="0"/>
                <a:tint val="90000"/>
                <a:satMod val="135000"/>
              </a:schemeClr>
            </a:gs>
            <a:gs pos="100000">
              <a:schemeClr val="accent1">
                <a:hueOff val="0"/>
                <a:satOff val="0"/>
                <a:lumOff val="0"/>
                <a:alphaOff val="0"/>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rgbClr r="0" g="0" b="0"/>
        </a:lnRef>
        <a:fillRef idx="3">
          <a:scrgbClr r="0" g="0" b="0"/>
        </a:fillRef>
        <a:effectRef idx="3">
          <a:scrgbClr r="0" g="0" b="0"/>
        </a:effectRef>
        <a:fontRef idx="minor">
          <a:schemeClr val="lt1"/>
        </a:fontRef>
      </dsp:style>
    </dsp:sp>
    <dsp:sp modelId="{548A0E7B-8DAE-4D17-802A-EDABAC695084}">
      <dsp:nvSpPr>
        <dsp:cNvPr id="0" name=""/>
        <dsp:cNvSpPr/>
      </dsp:nvSpPr>
      <dsp:spPr>
        <a:xfrm>
          <a:off x="1022063" y="1226476"/>
          <a:ext cx="3829373" cy="61323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38100" dir="5400000" rotWithShape="0">
            <a:srgbClr val="000000">
              <a:alpha val="43137"/>
            </a:srgb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hi-IN" sz="2000" b="1" kern="1200" dirty="0" smtClean="0">
              <a:latin typeface="Laila SemiBold" pitchFamily="2" charset="0"/>
              <a:cs typeface="Laila SemiBold" pitchFamily="2" charset="0"/>
            </a:rPr>
            <a:t>  </a:t>
          </a:r>
          <a:r>
            <a:rPr lang="hi-IN" sz="2000" b="1" kern="1200" dirty="0" smtClean="0">
              <a:solidFill>
                <a:srgbClr val="00B050"/>
              </a:solidFill>
              <a:latin typeface="Laila SemiBold" pitchFamily="2" charset="0"/>
              <a:cs typeface="Laila SemiBold" pitchFamily="2" charset="0"/>
            </a:rPr>
            <a:t>तेज दौड़ता हुआ सोहन </a:t>
          </a:r>
          <a:r>
            <a:rPr lang="hi-IN" sz="2000" b="1" kern="1200" dirty="0" smtClean="0">
              <a:latin typeface="Laila SemiBold" pitchFamily="2" charset="0"/>
              <a:cs typeface="Laila SemiBold" pitchFamily="2" charset="0"/>
            </a:rPr>
            <a:t>घर जा रहा है। </a:t>
          </a:r>
          <a:endParaRPr lang="en-US" sz="2000" kern="1200" dirty="0"/>
        </a:p>
      </dsp:txBody>
      <dsp:txXfrm>
        <a:off x="1022063" y="1226476"/>
        <a:ext cx="3829373" cy="6132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F03AB0-7D2C-4DF0-9E25-E80E933B7588}">
      <dsp:nvSpPr>
        <dsp:cNvPr id="0" name=""/>
        <dsp:cNvSpPr/>
      </dsp:nvSpPr>
      <dsp:spPr>
        <a:xfrm rot="5400000">
          <a:off x="-123675" y="171719"/>
          <a:ext cx="824502" cy="577151"/>
        </a:xfrm>
        <a:prstGeom prst="chevron">
          <a:avLst/>
        </a:prstGeom>
        <a:solidFill>
          <a:schemeClr val="accent2">
            <a:hueOff val="0"/>
            <a:satOff val="0"/>
            <a:lumOff val="0"/>
            <a:alphaOff val="0"/>
          </a:schemeClr>
        </a:solidFill>
        <a:ln>
          <a:noFill/>
        </a:ln>
        <a:effectLst>
          <a:outerShdw blurRad="50800" dist="381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hi-IN" sz="1600" kern="1200" dirty="0" smtClean="0">
              <a:solidFill>
                <a:srgbClr val="FFFF00"/>
              </a:solidFill>
              <a:latin typeface="Laila SemiBold" panose="02000000000000000000" pitchFamily="2" charset="0"/>
              <a:cs typeface="Laila SemiBold" panose="02000000000000000000" pitchFamily="2" charset="0"/>
            </a:rPr>
            <a:t>1</a:t>
          </a:r>
          <a:endParaRPr lang="en-US" sz="1600" kern="1200" dirty="0">
            <a:solidFill>
              <a:srgbClr val="FFFF00"/>
            </a:solidFill>
            <a:latin typeface="Laila SemiBold" panose="02000000000000000000" pitchFamily="2" charset="0"/>
            <a:cs typeface="Laila SemiBold" panose="02000000000000000000" pitchFamily="2" charset="0"/>
          </a:endParaRPr>
        </a:p>
      </dsp:txBody>
      <dsp:txXfrm rot="-5400000">
        <a:off x="1" y="336620"/>
        <a:ext cx="577151" cy="247351"/>
      </dsp:txXfrm>
    </dsp:sp>
    <dsp:sp modelId="{836372A7-5899-42C9-AFDF-33FD5DC6D0D4}">
      <dsp:nvSpPr>
        <dsp:cNvPr id="0" name=""/>
        <dsp:cNvSpPr/>
      </dsp:nvSpPr>
      <dsp:spPr>
        <a:xfrm rot="5400000">
          <a:off x="1988413" y="-1396377"/>
          <a:ext cx="600827" cy="3423351"/>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100000"/>
            </a:lnSpc>
            <a:spcBef>
              <a:spcPct val="0"/>
            </a:spcBef>
            <a:spcAft>
              <a:spcPct val="15000"/>
            </a:spcAft>
            <a:buChar char="••"/>
          </a:pPr>
          <a:r>
            <a:rPr lang="hi-IN" sz="1600" b="1" kern="1200" dirty="0" smtClean="0">
              <a:latin typeface="Laila SemiBold" pitchFamily="2" charset="0"/>
              <a:cs typeface="Laila SemiBold" pitchFamily="2" charset="0"/>
            </a:rPr>
            <a:t>पदबंध एक वाक्यांश होता है, न कि पूरा वाक्य। </a:t>
          </a:r>
          <a:endParaRPr lang="en-US" sz="1600" kern="1200" dirty="0"/>
        </a:p>
      </dsp:txBody>
      <dsp:txXfrm rot="-5400000">
        <a:off x="577151" y="44215"/>
        <a:ext cx="3394021" cy="542167"/>
      </dsp:txXfrm>
    </dsp:sp>
    <dsp:sp modelId="{FF7659B8-FD3F-4B39-80E7-876E5B5207E5}">
      <dsp:nvSpPr>
        <dsp:cNvPr id="0" name=""/>
        <dsp:cNvSpPr/>
      </dsp:nvSpPr>
      <dsp:spPr>
        <a:xfrm rot="5400000">
          <a:off x="-205177" y="972491"/>
          <a:ext cx="987506" cy="577151"/>
        </a:xfrm>
        <a:prstGeom prst="chevron">
          <a:avLst/>
        </a:prstGeom>
        <a:solidFill>
          <a:schemeClr val="accent3">
            <a:hueOff val="0"/>
            <a:satOff val="0"/>
            <a:lumOff val="0"/>
            <a:alphaOff val="0"/>
          </a:schemeClr>
        </a:solidFill>
        <a:ln>
          <a:noFill/>
        </a:ln>
        <a:effectLst>
          <a:outerShdw blurRad="50800" dist="381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hi-IN" sz="1600" kern="1200" dirty="0" smtClean="0">
              <a:solidFill>
                <a:srgbClr val="FFFF00"/>
              </a:solidFill>
              <a:latin typeface="Laila SemiBold" panose="02000000000000000000" pitchFamily="2" charset="0"/>
              <a:cs typeface="Laila SemiBold" panose="02000000000000000000" pitchFamily="2" charset="0"/>
            </a:rPr>
            <a:t>2</a:t>
          </a:r>
          <a:endParaRPr lang="en-US" sz="1600" kern="1200" dirty="0">
            <a:solidFill>
              <a:srgbClr val="FFFF00"/>
            </a:solidFill>
            <a:latin typeface="Laila SemiBold" panose="02000000000000000000" pitchFamily="2" charset="0"/>
            <a:cs typeface="Laila SemiBold" panose="02000000000000000000" pitchFamily="2" charset="0"/>
          </a:endParaRPr>
        </a:p>
      </dsp:txBody>
      <dsp:txXfrm rot="-5400000">
        <a:off x="1" y="1055890"/>
        <a:ext cx="577151" cy="410355"/>
      </dsp:txXfrm>
    </dsp:sp>
    <dsp:sp modelId="{A6AC3DB2-F37B-4297-A02A-94CB08FD6EE2}">
      <dsp:nvSpPr>
        <dsp:cNvPr id="0" name=""/>
        <dsp:cNvSpPr/>
      </dsp:nvSpPr>
      <dsp:spPr>
        <a:xfrm rot="5400000">
          <a:off x="2243108" y="-883472"/>
          <a:ext cx="668589" cy="4000503"/>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hi-IN" sz="1600" b="1" kern="1200" dirty="0" smtClean="0">
              <a:latin typeface="Laila SemiBold" pitchFamily="2" charset="0"/>
              <a:cs typeface="Laila SemiBold" pitchFamily="2" charset="0"/>
            </a:rPr>
            <a:t>पदबंध में एक से अधिक पदों का समावेश होता है, जिस</a:t>
          </a:r>
          <a:r>
            <a:rPr lang="en-US" sz="1600" b="1" kern="1200" dirty="0" smtClean="0">
              <a:latin typeface="Laila SemiBold" pitchFamily="2" charset="0"/>
              <a:cs typeface="Laila SemiBold" pitchFamily="2" charset="0"/>
            </a:rPr>
            <a:t> </a:t>
          </a:r>
          <a:r>
            <a:rPr lang="hi-IN" sz="1600" b="1" kern="1200" dirty="0" smtClean="0">
              <a:latin typeface="Laila SemiBold" pitchFamily="2" charset="0"/>
              <a:cs typeface="Laila SemiBold" pitchFamily="2" charset="0"/>
            </a:rPr>
            <a:t>कारण इसे पदबंध कहा जाता है।</a:t>
          </a:r>
          <a:endParaRPr lang="en-US" sz="1600" kern="1200" dirty="0"/>
        </a:p>
      </dsp:txBody>
      <dsp:txXfrm rot="-5400000">
        <a:off x="577151" y="815123"/>
        <a:ext cx="3967865" cy="603313"/>
      </dsp:txXfrm>
    </dsp:sp>
    <dsp:sp modelId="{5C463752-28B7-4EAD-87F8-9100AC060CE7}">
      <dsp:nvSpPr>
        <dsp:cNvPr id="0" name=""/>
        <dsp:cNvSpPr/>
      </dsp:nvSpPr>
      <dsp:spPr>
        <a:xfrm rot="5400000">
          <a:off x="-123675" y="1788703"/>
          <a:ext cx="824502" cy="577151"/>
        </a:xfrm>
        <a:prstGeom prst="chevron">
          <a:avLst/>
        </a:prstGeom>
        <a:solidFill>
          <a:schemeClr val="accent4">
            <a:hueOff val="0"/>
            <a:satOff val="0"/>
            <a:lumOff val="0"/>
            <a:alphaOff val="0"/>
          </a:schemeClr>
        </a:solidFill>
        <a:ln>
          <a:noFill/>
        </a:ln>
        <a:effectLst>
          <a:outerShdw blurRad="50800" dist="381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hi-IN" sz="1600" kern="1200" dirty="0" smtClean="0">
              <a:solidFill>
                <a:srgbClr val="FFFF00"/>
              </a:solidFill>
              <a:latin typeface="Laila SemiBold" panose="02000000000000000000" pitchFamily="2" charset="0"/>
              <a:cs typeface="Laila SemiBold" panose="02000000000000000000" pitchFamily="2" charset="0"/>
            </a:rPr>
            <a:t>3</a:t>
          </a:r>
          <a:endParaRPr lang="en-US" sz="1600" kern="1200" dirty="0">
            <a:solidFill>
              <a:srgbClr val="FFFF00"/>
            </a:solidFill>
            <a:latin typeface="Laila SemiBold" panose="02000000000000000000" pitchFamily="2" charset="0"/>
            <a:cs typeface="Laila SemiBold" panose="02000000000000000000" pitchFamily="2" charset="0"/>
          </a:endParaRPr>
        </a:p>
      </dsp:txBody>
      <dsp:txXfrm rot="-5400000">
        <a:off x="1" y="1953604"/>
        <a:ext cx="577151" cy="247351"/>
      </dsp:txXfrm>
    </dsp:sp>
    <dsp:sp modelId="{5C76E057-8D23-4056-9237-25E49BF075BE}">
      <dsp:nvSpPr>
        <dsp:cNvPr id="0" name=""/>
        <dsp:cNvSpPr/>
      </dsp:nvSpPr>
      <dsp:spPr>
        <a:xfrm rot="5400000">
          <a:off x="2294710" y="-67260"/>
          <a:ext cx="565386" cy="4000503"/>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hi-IN" sz="1600" b="1" kern="1200" dirty="0" smtClean="0">
              <a:latin typeface="Laila SemiBold" pitchFamily="2" charset="0"/>
              <a:cs typeface="Laila SemiBold" pitchFamily="2" charset="0"/>
            </a:rPr>
            <a:t>पदबंध से जुड़े हुए पदों का समूह व्याकरणिक इकाई का रूप ले लेते हैं और वहीं इनकी पहचान होती है। </a:t>
          </a:r>
          <a:endParaRPr lang="en-US" sz="1600" kern="1200" dirty="0"/>
        </a:p>
      </dsp:txBody>
      <dsp:txXfrm rot="-5400000">
        <a:off x="577152" y="1677898"/>
        <a:ext cx="3972903" cy="510186"/>
      </dsp:txXfrm>
    </dsp:sp>
    <dsp:sp modelId="{0FDA38D0-5047-4124-8B70-BB525D59F4AC}">
      <dsp:nvSpPr>
        <dsp:cNvPr id="0" name=""/>
        <dsp:cNvSpPr/>
      </dsp:nvSpPr>
      <dsp:spPr>
        <a:xfrm rot="5400000">
          <a:off x="-193976" y="2578983"/>
          <a:ext cx="965104" cy="577151"/>
        </a:xfrm>
        <a:prstGeom prst="chevron">
          <a:avLst/>
        </a:prstGeom>
        <a:solidFill>
          <a:schemeClr val="accent5">
            <a:hueOff val="0"/>
            <a:satOff val="0"/>
            <a:lumOff val="0"/>
            <a:alphaOff val="0"/>
          </a:schemeClr>
        </a:solidFill>
        <a:ln>
          <a:noFill/>
        </a:ln>
        <a:effectLst>
          <a:outerShdw blurRad="50800" dist="381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hi-IN" sz="1600" kern="1200" dirty="0" smtClean="0">
              <a:solidFill>
                <a:srgbClr val="FFFF00"/>
              </a:solidFill>
              <a:latin typeface="Laila SemiBold" panose="02000000000000000000" pitchFamily="2" charset="0"/>
              <a:cs typeface="Laila SemiBold" panose="02000000000000000000" pitchFamily="2" charset="0"/>
            </a:rPr>
            <a:t>4</a:t>
          </a:r>
          <a:endParaRPr lang="en-US" sz="1600" kern="1200" dirty="0">
            <a:solidFill>
              <a:srgbClr val="FFFF00"/>
            </a:solidFill>
            <a:latin typeface="Laila SemiBold" panose="02000000000000000000" pitchFamily="2" charset="0"/>
            <a:cs typeface="Laila SemiBold" panose="02000000000000000000" pitchFamily="2" charset="0"/>
          </a:endParaRPr>
        </a:p>
      </dsp:txBody>
      <dsp:txXfrm rot="-5400000">
        <a:off x="1" y="2673583"/>
        <a:ext cx="577151" cy="387953"/>
      </dsp:txXfrm>
    </dsp:sp>
    <dsp:sp modelId="{7F712CE7-0FAB-425B-83F8-2C74EA4DA9FC}">
      <dsp:nvSpPr>
        <dsp:cNvPr id="0" name=""/>
        <dsp:cNvSpPr/>
      </dsp:nvSpPr>
      <dsp:spPr>
        <a:xfrm rot="5400000">
          <a:off x="2246503" y="723019"/>
          <a:ext cx="661799" cy="4000503"/>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hi-IN" sz="1600" b="1" kern="1200" dirty="0" smtClean="0">
              <a:latin typeface="Laila SemiBold" pitchFamily="2" charset="0"/>
              <a:cs typeface="Laila SemiBold" pitchFamily="2" charset="0"/>
            </a:rPr>
            <a:t>प्रत्येक पदबंध में एक मुख्य पद होता है और अन्य पद उस मुख्य पद पर आश्रित होतें हैं।</a:t>
          </a:r>
          <a:endParaRPr lang="en-US" sz="1600" kern="1200" dirty="0"/>
        </a:p>
      </dsp:txBody>
      <dsp:txXfrm rot="-5400000">
        <a:off x="577151" y="2424677"/>
        <a:ext cx="3968197" cy="597187"/>
      </dsp:txXfrm>
    </dsp:sp>
    <dsp:sp modelId="{B1144FBC-FE0D-4C2A-9304-5C09D8A06010}">
      <dsp:nvSpPr>
        <dsp:cNvPr id="0" name=""/>
        <dsp:cNvSpPr/>
      </dsp:nvSpPr>
      <dsp:spPr>
        <a:xfrm rot="5400000">
          <a:off x="-193976" y="3439565"/>
          <a:ext cx="965104" cy="577151"/>
        </a:xfrm>
        <a:prstGeom prst="chevron">
          <a:avLst/>
        </a:prstGeom>
        <a:solidFill>
          <a:schemeClr val="accent6">
            <a:hueOff val="0"/>
            <a:satOff val="0"/>
            <a:lumOff val="0"/>
            <a:alphaOff val="0"/>
          </a:schemeClr>
        </a:solidFill>
        <a:ln>
          <a:noFill/>
        </a:ln>
        <a:effectLst>
          <a:outerShdw blurRad="50800" dist="381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hi-IN" sz="1600" kern="1200" dirty="0" smtClean="0">
              <a:solidFill>
                <a:srgbClr val="FFFF00"/>
              </a:solidFill>
              <a:latin typeface="Laila SemiBold" panose="02000000000000000000" pitchFamily="2" charset="0"/>
              <a:cs typeface="Laila SemiBold" panose="02000000000000000000" pitchFamily="2" charset="0"/>
            </a:rPr>
            <a:t>5</a:t>
          </a:r>
          <a:endParaRPr lang="en-US" sz="1600" kern="1200" dirty="0">
            <a:solidFill>
              <a:srgbClr val="FFFF00"/>
            </a:solidFill>
            <a:latin typeface="Laila SemiBold" panose="02000000000000000000" pitchFamily="2" charset="0"/>
            <a:cs typeface="Laila SemiBold" panose="02000000000000000000" pitchFamily="2" charset="0"/>
          </a:endParaRPr>
        </a:p>
      </dsp:txBody>
      <dsp:txXfrm rot="-5400000">
        <a:off x="1" y="3534165"/>
        <a:ext cx="577151" cy="387953"/>
      </dsp:txXfrm>
    </dsp:sp>
    <dsp:sp modelId="{8C130D2B-4A91-473F-B5D8-AF776D08F4DD}">
      <dsp:nvSpPr>
        <dsp:cNvPr id="0" name=""/>
        <dsp:cNvSpPr/>
      </dsp:nvSpPr>
      <dsp:spPr>
        <a:xfrm rot="5400000">
          <a:off x="2246503" y="1583601"/>
          <a:ext cx="661799" cy="4000503"/>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hi-IN" sz="1600" b="1" kern="1200" dirty="0" smtClean="0">
              <a:latin typeface="Laila SemiBold" pitchFamily="2" charset="0"/>
              <a:cs typeface="Laila SemiBold" pitchFamily="2" charset="0"/>
            </a:rPr>
            <a:t>पदबंध का निर्धारण मुख्य पद के आधार पर होता है।</a:t>
          </a:r>
          <a:endParaRPr lang="en-US" sz="1600" kern="1200" dirty="0"/>
        </a:p>
      </dsp:txBody>
      <dsp:txXfrm rot="-5400000">
        <a:off x="577151" y="3285259"/>
        <a:ext cx="3968197" cy="5971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6D6843-CCBC-4424-BB96-313B14A78850}">
      <dsp:nvSpPr>
        <dsp:cNvPr id="0" name=""/>
        <dsp:cNvSpPr/>
      </dsp:nvSpPr>
      <dsp:spPr>
        <a:xfrm>
          <a:off x="0" y="0"/>
          <a:ext cx="1819685" cy="1819685"/>
        </a:xfrm>
        <a:prstGeom prst="pie">
          <a:avLst>
            <a:gd name="adj1" fmla="val 5400000"/>
            <a:gd name="adj2" fmla="val 16200000"/>
          </a:avLst>
        </a:prstGeom>
        <a:gradFill rotWithShape="0">
          <a:gsLst>
            <a:gs pos="0">
              <a:schemeClr val="accent1">
                <a:hueOff val="0"/>
                <a:satOff val="0"/>
                <a:lumOff val="0"/>
                <a:alphaOff val="0"/>
                <a:shade val="58000"/>
                <a:satMod val="150000"/>
              </a:schemeClr>
            </a:gs>
            <a:gs pos="72000">
              <a:schemeClr val="accent1">
                <a:hueOff val="0"/>
                <a:satOff val="0"/>
                <a:lumOff val="0"/>
                <a:alphaOff val="0"/>
                <a:tint val="90000"/>
                <a:satMod val="135000"/>
              </a:schemeClr>
            </a:gs>
            <a:gs pos="100000">
              <a:schemeClr val="accent1">
                <a:hueOff val="0"/>
                <a:satOff val="0"/>
                <a:lumOff val="0"/>
                <a:alphaOff val="0"/>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rgbClr r="0" g="0" b="0"/>
        </a:lnRef>
        <a:fillRef idx="3">
          <a:scrgbClr r="0" g="0" b="0"/>
        </a:fillRef>
        <a:effectRef idx="3">
          <a:scrgbClr r="0" g="0" b="0"/>
        </a:effectRef>
        <a:fontRef idx="minor">
          <a:schemeClr val="lt1"/>
        </a:fontRef>
      </dsp:style>
    </dsp:sp>
    <dsp:sp modelId="{45C37F95-C46F-4A83-8A66-F3954CF475E5}">
      <dsp:nvSpPr>
        <dsp:cNvPr id="0" name=""/>
        <dsp:cNvSpPr/>
      </dsp:nvSpPr>
      <dsp:spPr>
        <a:xfrm>
          <a:off x="909842" y="0"/>
          <a:ext cx="2906581" cy="181968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38100" dir="5400000" rotWithShape="0">
            <a:srgbClr val="000000">
              <a:alpha val="43137"/>
            </a:srgbClr>
          </a:outerShdw>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kumimoji="0" lang="hi-IN" sz="1600" b="0" i="0" kern="1200" dirty="0" smtClean="0">
              <a:solidFill>
                <a:srgbClr val="7030A0"/>
              </a:solidFill>
              <a:effectLst/>
              <a:latin typeface="Laila SemiBold" pitchFamily="2" charset="0"/>
              <a:ea typeface="+mn-ea"/>
              <a:cs typeface="Laila SemiBold" pitchFamily="2" charset="0"/>
            </a:rPr>
            <a:t>रंग-बिरंगे पक्षी </a:t>
          </a:r>
          <a:r>
            <a:rPr kumimoji="0" lang="hi-IN" sz="1600" b="0" i="0" kern="1200" dirty="0" smtClean="0">
              <a:solidFill>
                <a:schemeClr val="dk1"/>
              </a:solidFill>
              <a:effectLst/>
              <a:latin typeface="Laila SemiBold" pitchFamily="2" charset="0"/>
              <a:ea typeface="+mn-ea"/>
              <a:cs typeface="Laila SemiBold" pitchFamily="2" charset="0"/>
            </a:rPr>
            <a:t>देर तक उड़ते रहे।</a:t>
          </a:r>
          <a:endParaRPr lang="en-US" sz="1600" b="1" kern="1200" dirty="0">
            <a:latin typeface="Karma" panose="02000000000000000000" pitchFamily="2" charset="0"/>
            <a:cs typeface="Karma" panose="02000000000000000000" pitchFamily="2" charset="0"/>
          </a:endParaRPr>
        </a:p>
      </dsp:txBody>
      <dsp:txXfrm>
        <a:off x="909842" y="0"/>
        <a:ext cx="2906581" cy="545906"/>
      </dsp:txXfrm>
    </dsp:sp>
    <dsp:sp modelId="{0E49BA6D-D00A-4734-B50D-F93D5448ABD1}">
      <dsp:nvSpPr>
        <dsp:cNvPr id="0" name=""/>
        <dsp:cNvSpPr/>
      </dsp:nvSpPr>
      <dsp:spPr>
        <a:xfrm>
          <a:off x="318445" y="545906"/>
          <a:ext cx="1182794" cy="1182794"/>
        </a:xfrm>
        <a:prstGeom prst="pie">
          <a:avLst>
            <a:gd name="adj1" fmla="val 5400000"/>
            <a:gd name="adj2" fmla="val 16200000"/>
          </a:avLst>
        </a:prstGeom>
        <a:gradFill rotWithShape="0">
          <a:gsLst>
            <a:gs pos="0">
              <a:schemeClr val="accent1">
                <a:hueOff val="0"/>
                <a:satOff val="0"/>
                <a:lumOff val="0"/>
                <a:alphaOff val="0"/>
                <a:shade val="58000"/>
                <a:satMod val="150000"/>
              </a:schemeClr>
            </a:gs>
            <a:gs pos="72000">
              <a:schemeClr val="accent1">
                <a:hueOff val="0"/>
                <a:satOff val="0"/>
                <a:lumOff val="0"/>
                <a:alphaOff val="0"/>
                <a:tint val="90000"/>
                <a:satMod val="135000"/>
              </a:schemeClr>
            </a:gs>
            <a:gs pos="100000">
              <a:schemeClr val="accent1">
                <a:hueOff val="0"/>
                <a:satOff val="0"/>
                <a:lumOff val="0"/>
                <a:alphaOff val="0"/>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rgbClr r="0" g="0" b="0"/>
        </a:lnRef>
        <a:fillRef idx="3">
          <a:scrgbClr r="0" g="0" b="0"/>
        </a:fillRef>
        <a:effectRef idx="3">
          <a:scrgbClr r="0" g="0" b="0"/>
        </a:effectRef>
        <a:fontRef idx="minor">
          <a:schemeClr val="lt1"/>
        </a:fontRef>
      </dsp:style>
    </dsp:sp>
    <dsp:sp modelId="{00536F85-8FE0-4B53-897A-A739AC99DB24}">
      <dsp:nvSpPr>
        <dsp:cNvPr id="0" name=""/>
        <dsp:cNvSpPr/>
      </dsp:nvSpPr>
      <dsp:spPr>
        <a:xfrm>
          <a:off x="909842" y="545906"/>
          <a:ext cx="2906581" cy="118279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38100" dir="5400000" rotWithShape="0">
            <a:srgbClr val="000000">
              <a:alpha val="43137"/>
            </a:srgbClr>
          </a:outerShdw>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hi-IN" sz="1600" kern="1200" dirty="0" smtClean="0">
              <a:latin typeface="Laila SemiBold" pitchFamily="2" charset="0"/>
              <a:cs typeface="Laila SemiBold" pitchFamily="2" charset="0"/>
            </a:rPr>
            <a:t>विरोध करने वाले </a:t>
          </a:r>
          <a:r>
            <a:rPr lang="hi-IN" sz="1600" u="sng" kern="1200" dirty="0" smtClean="0">
              <a:solidFill>
                <a:srgbClr val="C00000"/>
              </a:solidFill>
              <a:latin typeface="Laila SemiBold" pitchFamily="2" charset="0"/>
              <a:cs typeface="Laila SemiBold" pitchFamily="2" charset="0"/>
            </a:rPr>
            <a:t>लोगों में से कोई </a:t>
          </a:r>
          <a:r>
            <a:rPr lang="hi-IN" sz="1600" kern="1200" dirty="0" smtClean="0">
              <a:latin typeface="Laila SemiBold" pitchFamily="2" charset="0"/>
              <a:cs typeface="Laila SemiBold" pitchFamily="2" charset="0"/>
            </a:rPr>
            <a:t>नहीं बोला।</a:t>
          </a:r>
          <a:endParaRPr lang="en-US" sz="1600" kern="1200" dirty="0"/>
        </a:p>
      </dsp:txBody>
      <dsp:txXfrm>
        <a:off x="909842" y="545906"/>
        <a:ext cx="2906581" cy="545904"/>
      </dsp:txXfrm>
    </dsp:sp>
    <dsp:sp modelId="{7C14E184-4074-4387-AF62-7E3FA47F2C1B}">
      <dsp:nvSpPr>
        <dsp:cNvPr id="0" name=""/>
        <dsp:cNvSpPr/>
      </dsp:nvSpPr>
      <dsp:spPr>
        <a:xfrm>
          <a:off x="636890" y="1091811"/>
          <a:ext cx="545904" cy="545904"/>
        </a:xfrm>
        <a:prstGeom prst="pie">
          <a:avLst>
            <a:gd name="adj1" fmla="val 5400000"/>
            <a:gd name="adj2" fmla="val 16200000"/>
          </a:avLst>
        </a:prstGeom>
        <a:gradFill rotWithShape="0">
          <a:gsLst>
            <a:gs pos="0">
              <a:schemeClr val="accent1">
                <a:hueOff val="0"/>
                <a:satOff val="0"/>
                <a:lumOff val="0"/>
                <a:alphaOff val="0"/>
                <a:shade val="58000"/>
                <a:satMod val="150000"/>
              </a:schemeClr>
            </a:gs>
            <a:gs pos="72000">
              <a:schemeClr val="accent1">
                <a:hueOff val="0"/>
                <a:satOff val="0"/>
                <a:lumOff val="0"/>
                <a:alphaOff val="0"/>
                <a:tint val="90000"/>
                <a:satMod val="135000"/>
              </a:schemeClr>
            </a:gs>
            <a:gs pos="100000">
              <a:schemeClr val="accent1">
                <a:hueOff val="0"/>
                <a:satOff val="0"/>
                <a:lumOff val="0"/>
                <a:alphaOff val="0"/>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rgbClr r="0" g="0" b="0"/>
        </a:lnRef>
        <a:fillRef idx="3">
          <a:scrgbClr r="0" g="0" b="0"/>
        </a:fillRef>
        <a:effectRef idx="3">
          <a:scrgbClr r="0" g="0" b="0"/>
        </a:effectRef>
        <a:fontRef idx="minor">
          <a:schemeClr val="lt1"/>
        </a:fontRef>
      </dsp:style>
    </dsp:sp>
    <dsp:sp modelId="{548A0E7B-8DAE-4D17-802A-EDABAC695084}">
      <dsp:nvSpPr>
        <dsp:cNvPr id="0" name=""/>
        <dsp:cNvSpPr/>
      </dsp:nvSpPr>
      <dsp:spPr>
        <a:xfrm>
          <a:off x="909842" y="1091811"/>
          <a:ext cx="2906581" cy="54590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38100" dir="5400000" rotWithShape="0">
            <a:srgbClr val="000000">
              <a:alpha val="43137"/>
            </a:srgbClr>
          </a:outerShdw>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hi-IN" sz="1600" kern="1200" dirty="0" smtClean="0">
              <a:latin typeface="Laila SemiBold" pitchFamily="2" charset="0"/>
              <a:cs typeface="Laila SemiBold" pitchFamily="2" charset="0"/>
            </a:rPr>
            <a:t>बच्चे मैदान में फूटबॉल </a:t>
          </a:r>
          <a:r>
            <a:rPr kumimoji="0" lang="hi-IN" sz="1600" b="0" i="0" kern="1200" dirty="0" smtClean="0">
              <a:solidFill>
                <a:srgbClr val="7030A0"/>
              </a:solidFill>
              <a:effectLst/>
              <a:latin typeface="Laila SemiBold" pitchFamily="2" charset="0"/>
              <a:ea typeface="+mn-ea"/>
              <a:cs typeface="Laila SemiBold" pitchFamily="2" charset="0"/>
            </a:rPr>
            <a:t>खेल रहे हैं</a:t>
          </a:r>
          <a:r>
            <a:rPr lang="hi-IN" sz="1600" kern="1200" dirty="0" smtClean="0">
              <a:latin typeface="Laila SemiBold" pitchFamily="2" charset="0"/>
              <a:cs typeface="Laila SemiBold" pitchFamily="2" charset="0"/>
            </a:rPr>
            <a:t>।</a:t>
          </a:r>
          <a:endParaRPr lang="en-US" sz="1600" kern="1200" dirty="0"/>
        </a:p>
      </dsp:txBody>
      <dsp:txXfrm>
        <a:off x="909842" y="1091811"/>
        <a:ext cx="2906581" cy="54590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63B1B8-6F0A-4153-825D-28BF4D7DF1E8}">
      <dsp:nvSpPr>
        <dsp:cNvPr id="0" name=""/>
        <dsp:cNvSpPr/>
      </dsp:nvSpPr>
      <dsp:spPr>
        <a:xfrm>
          <a:off x="5" y="21079"/>
          <a:ext cx="6120055" cy="794453"/>
        </a:xfrm>
        <a:prstGeom prst="chevron">
          <a:avLst/>
        </a:prstGeom>
        <a:solidFill>
          <a:schemeClr val="accent2">
            <a:hueOff val="0"/>
            <a:satOff val="0"/>
            <a:lumOff val="0"/>
            <a:alphaOff val="0"/>
          </a:schemeClr>
        </a:solidFill>
        <a:ln>
          <a:noFill/>
        </a:ln>
        <a:effectLst>
          <a:outerShdw blurRad="50800" dist="381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320" tIns="10160" rIns="0" bIns="10160" numCol="1" spcCol="1270" anchor="ctr" anchorCtr="0">
          <a:noAutofit/>
        </a:bodyPr>
        <a:lstStyle/>
        <a:p>
          <a:pPr lvl="0" algn="l" defTabSz="711200">
            <a:lnSpc>
              <a:spcPct val="90000"/>
            </a:lnSpc>
            <a:spcBef>
              <a:spcPct val="0"/>
            </a:spcBef>
            <a:spcAft>
              <a:spcPct val="35000"/>
            </a:spcAft>
          </a:pPr>
          <a:r>
            <a:rPr lang="en-IN" sz="1600" kern="1200" dirty="0" smtClean="0">
              <a:latin typeface="Laila SemiBold" pitchFamily="2" charset="0"/>
              <a:cs typeface="Laila SemiBold" pitchFamily="2" charset="0"/>
            </a:rPr>
            <a:t> </a:t>
          </a:r>
          <a:r>
            <a:rPr lang="hi-IN" sz="1600" kern="1200" dirty="0" smtClean="0">
              <a:latin typeface="Laila SemiBold" pitchFamily="2" charset="0"/>
              <a:cs typeface="Laila SemiBold" pitchFamily="2" charset="0"/>
            </a:rPr>
            <a:t>उपर्युक्त वाक्यों में रेखांकित शब्द 'संज्ञा पदबंध' है। क्योंकि ये सभी पद </a:t>
          </a:r>
          <a:r>
            <a:rPr lang="en-IN" sz="1600" kern="1200" dirty="0" smtClean="0">
              <a:latin typeface="Laila SemiBold" pitchFamily="2" charset="0"/>
              <a:cs typeface="Laila SemiBold" pitchFamily="2" charset="0"/>
            </a:rPr>
            <a:t>   	</a:t>
          </a:r>
          <a:r>
            <a:rPr lang="hi-IN" sz="1600" kern="1200" dirty="0" smtClean="0">
              <a:latin typeface="Laila SemiBold" pitchFamily="2" charset="0"/>
              <a:cs typeface="Laila SemiBold" pitchFamily="2" charset="0"/>
            </a:rPr>
            <a:t>मिलकर संज्ञा की ओर संकेत कर रहे हैं।</a:t>
          </a:r>
          <a:endParaRPr lang="en-US" sz="1600" kern="1200" dirty="0"/>
        </a:p>
      </dsp:txBody>
      <dsp:txXfrm>
        <a:off x="397232" y="21079"/>
        <a:ext cx="5325602" cy="79445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63B1B8-6F0A-4153-825D-28BF4D7DF1E8}">
      <dsp:nvSpPr>
        <dsp:cNvPr id="0" name=""/>
        <dsp:cNvSpPr/>
      </dsp:nvSpPr>
      <dsp:spPr>
        <a:xfrm>
          <a:off x="2" y="42158"/>
          <a:ext cx="6120055" cy="794453"/>
        </a:xfrm>
        <a:prstGeom prst="chevron">
          <a:avLst/>
        </a:prstGeom>
        <a:solidFill>
          <a:schemeClr val="accent2">
            <a:hueOff val="0"/>
            <a:satOff val="0"/>
            <a:lumOff val="0"/>
            <a:alphaOff val="0"/>
          </a:schemeClr>
        </a:solidFill>
        <a:ln>
          <a:noFill/>
        </a:ln>
        <a:effectLst>
          <a:outerShdw blurRad="50800" dist="381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320" tIns="10160" rIns="0" bIns="10160" numCol="1" spcCol="1270" anchor="ctr" anchorCtr="0">
          <a:noAutofit/>
        </a:bodyPr>
        <a:lstStyle/>
        <a:p>
          <a:pPr lvl="0" algn="l" defTabSz="711200">
            <a:lnSpc>
              <a:spcPct val="90000"/>
            </a:lnSpc>
            <a:spcBef>
              <a:spcPct val="0"/>
            </a:spcBef>
            <a:spcAft>
              <a:spcPct val="35000"/>
            </a:spcAft>
          </a:pPr>
          <a:r>
            <a:rPr lang="hi-IN" sz="1600" kern="1200" dirty="0" smtClean="0">
              <a:latin typeface="Laila SemiBold" pitchFamily="2" charset="0"/>
              <a:cs typeface="Laila SemiBold" pitchFamily="2" charset="0"/>
            </a:rPr>
            <a:t>उपर्युक्त वाक्यों में रेखांकित शब्द सर्वनाम पदबंध हैं क्योंकि वे क्रमशः </a:t>
          </a:r>
          <a:r>
            <a:rPr lang="hi-IN" sz="1600" kern="1200" dirty="0" smtClean="0">
              <a:solidFill>
                <a:srgbClr val="FFFF00"/>
              </a:solidFill>
              <a:latin typeface="Laila SemiBold" pitchFamily="2" charset="0"/>
              <a:cs typeface="Laila SemiBold" pitchFamily="2" charset="0"/>
            </a:rPr>
            <a:t>'कुछ' 'कोई' और 'कौन'</a:t>
          </a:r>
          <a:r>
            <a:rPr lang="hi-IN" sz="1600" kern="1200" dirty="0" smtClean="0">
              <a:latin typeface="Laila SemiBold" pitchFamily="2" charset="0"/>
              <a:cs typeface="Laila SemiBold" pitchFamily="2" charset="0"/>
            </a:rPr>
            <a:t> इन सर्वनाम शब्दों से सम्बद्ध हैं।</a:t>
          </a:r>
          <a:endParaRPr lang="en-US" sz="1600" kern="1200" dirty="0"/>
        </a:p>
      </dsp:txBody>
      <dsp:txXfrm>
        <a:off x="397229" y="42158"/>
        <a:ext cx="5325602" cy="794453"/>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792B94-6627-48FC-907E-D690A2082D2B}" type="datetimeFigureOut">
              <a:rPr lang="en-US" smtClean="0"/>
              <a:t>6/18/2025</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8F0D0B-C72F-47C9-840E-5059BFBE627D}" type="slidenum">
              <a:rPr lang="en-US" smtClean="0"/>
              <a:t>‹#›</a:t>
            </a:fld>
            <a:endParaRPr lang="en-US"/>
          </a:p>
        </p:txBody>
      </p:sp>
    </p:spTree>
    <p:extLst>
      <p:ext uri="{BB962C8B-B14F-4D97-AF65-F5344CB8AC3E}">
        <p14:creationId xmlns:p14="http://schemas.microsoft.com/office/powerpoint/2010/main" val="1025804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F8F0D0B-C72F-47C9-840E-5059BFBE627D}" type="slidenum">
              <a:rPr lang="en-US" smtClean="0"/>
              <a:t>15</a:t>
            </a:fld>
            <a:endParaRPr lang="en-US"/>
          </a:p>
        </p:txBody>
      </p:sp>
    </p:spTree>
    <p:extLst>
      <p:ext uri="{BB962C8B-B14F-4D97-AF65-F5344CB8AC3E}">
        <p14:creationId xmlns:p14="http://schemas.microsoft.com/office/powerpoint/2010/main" val="496847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F8F0D0B-C72F-47C9-840E-5059BFBE627D}" type="slidenum">
              <a:rPr lang="en-US" smtClean="0"/>
              <a:t>16</a:t>
            </a:fld>
            <a:endParaRPr lang="en-US"/>
          </a:p>
        </p:txBody>
      </p:sp>
    </p:spTree>
    <p:extLst>
      <p:ext uri="{BB962C8B-B14F-4D97-AF65-F5344CB8AC3E}">
        <p14:creationId xmlns:p14="http://schemas.microsoft.com/office/powerpoint/2010/main" val="496847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21920"/>
            <a:ext cx="8814816" cy="2087880"/>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64234" y="317501"/>
            <a:ext cx="8229600" cy="18415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349500"/>
            <a:ext cx="6560234" cy="14605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5424170"/>
            <a:ext cx="3002280" cy="228600"/>
          </a:xfrm>
        </p:spPr>
        <p:txBody>
          <a:bodyPr vert="horz" rtlCol="0"/>
          <a:lstStyle/>
          <a:p>
            <a:fld id="{C8FAC9C5-14F4-49C5-88DB-FC367EC73A47}" type="datetime5">
              <a:rPr lang="en-US" smtClean="0"/>
              <a:t>18-Jun-25</a:t>
            </a:fld>
            <a:endParaRPr lang="en-US"/>
          </a:p>
        </p:txBody>
      </p:sp>
      <p:sp>
        <p:nvSpPr>
          <p:cNvPr id="11" name="Slide Number Placeholder 10"/>
          <p:cNvSpPr>
            <a:spLocks noGrp="1"/>
          </p:cNvSpPr>
          <p:nvPr>
            <p:ph type="sldNum" sz="quarter" idx="11"/>
          </p:nvPr>
        </p:nvSpPr>
        <p:spPr>
          <a:xfrm>
            <a:off x="8638952" y="5424170"/>
            <a:ext cx="464288" cy="228600"/>
          </a:xfrm>
        </p:spPr>
        <p:txBody>
          <a:bodyPr vert="horz" rtlCol="0"/>
          <a:lstStyle>
            <a:lvl1pPr>
              <a:defRPr>
                <a:solidFill>
                  <a:schemeClr val="tx2">
                    <a:shade val="90000"/>
                  </a:schemeClr>
                </a:solidFill>
              </a:defRPr>
            </a:lvl1pPr>
            <a:extLst/>
          </a:lstStyle>
          <a:p>
            <a:fld id="{085FF837-F078-4FD6-93E4-0F21E295D3C7}" type="slidenum">
              <a:rPr lang="en-US" smtClean="0"/>
              <a:t>‹#›</a:t>
            </a:fld>
            <a:endParaRPr lang="en-US"/>
          </a:p>
        </p:txBody>
      </p:sp>
      <p:sp>
        <p:nvSpPr>
          <p:cNvPr id="12" name="Footer Placeholder 11"/>
          <p:cNvSpPr>
            <a:spLocks noGrp="1"/>
          </p:cNvSpPr>
          <p:nvPr>
            <p:ph type="ftr" sz="quarter" idx="12"/>
          </p:nvPr>
        </p:nvSpPr>
        <p:spPr>
          <a:xfrm>
            <a:off x="1600200" y="5424170"/>
            <a:ext cx="3907464" cy="228600"/>
          </a:xfrm>
        </p:spPr>
        <p:txBody>
          <a:bodyPr vert="horz" rtlCol="0"/>
          <a:lstStyle/>
          <a:p>
            <a:endParaRPr lang="en-US"/>
          </a:p>
        </p:txBody>
      </p:sp>
    </p:spTree>
    <p:extLst>
      <p:ext uri="{BB962C8B-B14F-4D97-AF65-F5344CB8AC3E}">
        <p14:creationId xmlns:p14="http://schemas.microsoft.com/office/powerpoint/2010/main" val="1848403646"/>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6CBBD9D-E245-42B4-85F4-B423EE3EF63B}" type="datetime5">
              <a:rPr lang="en-US" smtClean="0"/>
              <a:t>18-Jun-25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FF837-F078-4FD6-93E4-0F21E295D3C7}" type="slidenum">
              <a:rPr lang="en-US" smtClean="0"/>
              <a:t>‹#›</a:t>
            </a:fld>
            <a:endParaRPr lang="en-US"/>
          </a:p>
        </p:txBody>
      </p:sp>
    </p:spTree>
    <p:extLst>
      <p:ext uri="{BB962C8B-B14F-4D97-AF65-F5344CB8AC3E}">
        <p14:creationId xmlns:p14="http://schemas.microsoft.com/office/powerpoint/2010/main" val="3770143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5"/>
            <a:ext cx="2057400" cy="4876271"/>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28865"/>
            <a:ext cx="6019800" cy="4876271"/>
          </a:xfrm>
        </p:spPr>
        <p:txBody>
          <a:bodyPr vert="eaVert"/>
          <a:lstStyle/>
          <a:p>
            <a:pPr lvl="0" eaLnBrk="1" latinLnBrk="0" hangingPunct="1"/>
            <a:r>
              <a:rPr lang="en-US" smtClean="0"/>
              <a:t>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5B85B15-1399-41EB-BCD0-4754CAB4B13F}" type="datetime5">
              <a:rPr lang="en-US" smtClean="0"/>
              <a:t>18-Jun-25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FF837-F078-4FD6-93E4-0F21E295D3C7}" type="slidenum">
              <a:rPr lang="en-US" smtClean="0"/>
              <a:t>‹#›</a:t>
            </a:fld>
            <a:endParaRPr lang="en-US"/>
          </a:p>
        </p:txBody>
      </p:sp>
    </p:spTree>
    <p:extLst>
      <p:ext uri="{BB962C8B-B14F-4D97-AF65-F5344CB8AC3E}">
        <p14:creationId xmlns:p14="http://schemas.microsoft.com/office/powerpoint/2010/main" val="23068191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083170"/>
            <a:ext cx="8305800" cy="9525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194777"/>
            <a:ext cx="8305800" cy="16510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2958439"/>
            <a:ext cx="2971800" cy="1323"/>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2958439"/>
            <a:ext cx="2971800" cy="1323"/>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2938585"/>
            <a:ext cx="45720" cy="3810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7AB2261D-3D3D-467D-BD9B-85C07A5EFE57}" type="datetime5">
              <a:rPr lang="en-US" smtClean="0"/>
              <a:t>18-Jun-25</a:t>
            </a:fld>
            <a:endParaRPr lang="en-US"/>
          </a:p>
        </p:txBody>
      </p:sp>
      <p:sp>
        <p:nvSpPr>
          <p:cNvPr id="16" name="Slide Number Placeholder 15"/>
          <p:cNvSpPr>
            <a:spLocks noGrp="1"/>
          </p:cNvSpPr>
          <p:nvPr>
            <p:ph type="sldNum" sz="quarter" idx="11"/>
          </p:nvPr>
        </p:nvSpPr>
        <p:spPr/>
        <p:txBody>
          <a:bodyPr/>
          <a:lstStyle/>
          <a:p>
            <a:fld id="{085FF837-F078-4FD6-93E4-0F21E295D3C7}"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
        <p:nvSpPr>
          <p:cNvPr id="3" name="Text Placeholder 2"/>
          <p:cNvSpPr>
            <a:spLocks noGrp="1"/>
          </p:cNvSpPr>
          <p:nvPr>
            <p:ph type="body" sz="quarter" idx="13" hasCustomPrompt="1"/>
          </p:nvPr>
        </p:nvSpPr>
        <p:spPr>
          <a:xfrm>
            <a:off x="1763688" y="1624928"/>
            <a:ext cx="6048375" cy="2665413"/>
          </a:xfrm>
        </p:spPr>
        <p:txBody>
          <a:bodyPr/>
          <a:lstStyle>
            <a:lvl1pPr marL="0" indent="0" algn="ctr">
              <a:buNone/>
              <a:defRPr baseline="0"/>
            </a:lvl1pPr>
          </a:lstStyle>
          <a:p>
            <a:pPr lvl="0"/>
            <a:r>
              <a:rPr lang="en-IN" dirty="0" smtClean="0"/>
              <a:t>Hindi </a:t>
            </a:r>
            <a:r>
              <a:rPr lang="en-IN" dirty="0" err="1" smtClean="0"/>
              <a:t>Bhavan</a:t>
            </a:r>
            <a:r>
              <a:rPr lang="en-IN" dirty="0" smtClean="0"/>
              <a:t/>
            </a:r>
            <a:br>
              <a:rPr lang="en-IN" dirty="0" smtClean="0"/>
            </a:br>
            <a:r>
              <a:rPr lang="en-IN" dirty="0" smtClean="0"/>
              <a:t>Redax</a:t>
            </a:r>
            <a:endParaRPr lang="en-US" dirty="0"/>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D47C49-792D-40F3-91FA-E6568595C3F1}" type="datetime5">
              <a:rPr lang="en-US" smtClean="0"/>
              <a:t>18-Jun-25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5FF837-F078-4FD6-93E4-0F21E295D3C7}" type="slidenum">
              <a:rPr lang="en-US" smtClean="0"/>
              <a:t>‹#›</a:t>
            </a:fld>
            <a:endParaRPr lang="en-US"/>
          </a:p>
        </p:txBody>
      </p:sp>
    </p:spTree>
    <p:extLst>
      <p:ext uri="{BB962C8B-B14F-4D97-AF65-F5344CB8AC3E}">
        <p14:creationId xmlns:p14="http://schemas.microsoft.com/office/powerpoint/2010/main" val="22060702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10C06DA-3F8F-4853-8B56-ACB1EAD8F0E7}" type="datetime5">
              <a:rPr lang="en-US" smtClean="0"/>
              <a:t>18-Jun-25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5FF837-F078-4FD6-93E4-0F21E295D3C7}" type="slidenum">
              <a:rPr lang="en-US" smtClean="0"/>
              <a:t>‹#›</a:t>
            </a:fld>
            <a:endParaRPr lang="en-US"/>
          </a:p>
        </p:txBody>
      </p:sp>
    </p:spTree>
    <p:extLst>
      <p:ext uri="{BB962C8B-B14F-4D97-AF65-F5344CB8AC3E}">
        <p14:creationId xmlns:p14="http://schemas.microsoft.com/office/powerpoint/2010/main" val="13960208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8C47D6D-8525-4E50-8F12-23297F89EF97}" type="datetime5">
              <a:rPr lang="en-US" smtClean="0"/>
              <a:t>18-Jun-25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5FF837-F078-4FD6-93E4-0F21E295D3C7}" type="slidenum">
              <a:rPr lang="en-US" smtClean="0"/>
              <a:t>‹#›</a:t>
            </a:fld>
            <a:endParaRPr lang="en-US"/>
          </a:p>
        </p:txBody>
      </p:sp>
    </p:spTree>
    <p:extLst>
      <p:ext uri="{BB962C8B-B14F-4D97-AF65-F5344CB8AC3E}">
        <p14:creationId xmlns:p14="http://schemas.microsoft.com/office/powerpoint/2010/main" val="278895040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621A4D1-5820-4E7E-987A-F7E67D280D47}" type="datetime5">
              <a:rPr lang="en-US" smtClean="0"/>
              <a:t>18-Jun-25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5FF837-F078-4FD6-93E4-0F21E295D3C7}" type="slidenum">
              <a:rPr lang="en-US" smtClean="0"/>
              <a:t>‹#›</a:t>
            </a:fld>
            <a:endParaRPr lang="en-US"/>
          </a:p>
        </p:txBody>
      </p:sp>
    </p:spTree>
    <p:extLst>
      <p:ext uri="{BB962C8B-B14F-4D97-AF65-F5344CB8AC3E}">
        <p14:creationId xmlns:p14="http://schemas.microsoft.com/office/powerpoint/2010/main" val="340125897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187157"/>
            <a:ext cx="8001000" cy="7620"/>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917DABF-92A6-4D65-BEC8-33C8F3A8E740}" type="datetime5">
              <a:rPr lang="en-US" smtClean="0"/>
              <a:t>18-Jun-25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FF837-F078-4FD6-93E4-0F21E295D3C7}" type="slidenum">
              <a:rPr lang="en-US" smtClean="0"/>
              <a:t>‹#›</a:t>
            </a:fld>
            <a:endParaRPr lang="en-US"/>
          </a:p>
        </p:txBody>
      </p:sp>
    </p:spTree>
    <p:extLst>
      <p:ext uri="{BB962C8B-B14F-4D97-AF65-F5344CB8AC3E}">
        <p14:creationId xmlns:p14="http://schemas.microsoft.com/office/powerpoint/2010/main" val="3421317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2722880"/>
            <a:ext cx="7406640" cy="7620"/>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76" y="415192"/>
            <a:ext cx="7772400" cy="2275840"/>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739761"/>
            <a:ext cx="7772400" cy="1258093"/>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Edit Master text styles</a:t>
            </a:r>
          </a:p>
        </p:txBody>
      </p:sp>
      <p:sp>
        <p:nvSpPr>
          <p:cNvPr id="8" name="Date Placeholder 7"/>
          <p:cNvSpPr>
            <a:spLocks noGrp="1"/>
          </p:cNvSpPr>
          <p:nvPr>
            <p:ph type="dt" sz="half" idx="10"/>
          </p:nvPr>
        </p:nvSpPr>
        <p:spPr>
          <a:xfrm>
            <a:off x="5562600" y="5428058"/>
            <a:ext cx="3002280" cy="228600"/>
          </a:xfrm>
        </p:spPr>
        <p:txBody>
          <a:bodyPr vert="horz" rtlCol="0"/>
          <a:lstStyle/>
          <a:p>
            <a:fld id="{45EBF5C6-0BBB-493E-810C-C8E154F4578A}" type="datetime5">
              <a:rPr lang="en-US" smtClean="0"/>
              <a:t>18-Jun-25</a:t>
            </a:fld>
            <a:endParaRPr lang="en-US"/>
          </a:p>
        </p:txBody>
      </p:sp>
      <p:sp>
        <p:nvSpPr>
          <p:cNvPr id="9" name="Slide Number Placeholder 8"/>
          <p:cNvSpPr>
            <a:spLocks noGrp="1"/>
          </p:cNvSpPr>
          <p:nvPr>
            <p:ph type="sldNum" sz="quarter" idx="11"/>
          </p:nvPr>
        </p:nvSpPr>
        <p:spPr>
          <a:xfrm>
            <a:off x="8638952" y="5428058"/>
            <a:ext cx="464288" cy="228600"/>
          </a:xfrm>
        </p:spPr>
        <p:txBody>
          <a:bodyPr vert="horz" rtlCol="0"/>
          <a:lstStyle>
            <a:lvl1pPr>
              <a:defRPr>
                <a:solidFill>
                  <a:schemeClr val="tx2">
                    <a:shade val="90000"/>
                  </a:schemeClr>
                </a:solidFill>
              </a:defRPr>
            </a:lvl1pPr>
            <a:extLst/>
          </a:lstStyle>
          <a:p>
            <a:fld id="{085FF837-F078-4FD6-93E4-0F21E295D3C7}" type="slidenum">
              <a:rPr lang="en-US" smtClean="0"/>
              <a:t>‹#›</a:t>
            </a:fld>
            <a:endParaRPr lang="en-US"/>
          </a:p>
        </p:txBody>
      </p:sp>
      <p:sp>
        <p:nvSpPr>
          <p:cNvPr id="10" name="Footer Placeholder 9"/>
          <p:cNvSpPr>
            <a:spLocks noGrp="1"/>
          </p:cNvSpPr>
          <p:nvPr>
            <p:ph type="ftr" sz="quarter" idx="12"/>
          </p:nvPr>
        </p:nvSpPr>
        <p:spPr>
          <a:xfrm>
            <a:off x="1600200" y="5428058"/>
            <a:ext cx="3907464" cy="228600"/>
          </a:xfrm>
        </p:spPr>
        <p:txBody>
          <a:bodyPr vert="horz" rtlCol="0"/>
          <a:lstStyle/>
          <a:p>
            <a:endParaRPr lang="en-US"/>
          </a:p>
        </p:txBody>
      </p:sp>
    </p:spTree>
    <p:extLst>
      <p:ext uri="{BB962C8B-B14F-4D97-AF65-F5344CB8AC3E}">
        <p14:creationId xmlns:p14="http://schemas.microsoft.com/office/powerpoint/2010/main" val="305456051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371600"/>
            <a:ext cx="4038600" cy="377190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371600"/>
            <a:ext cx="4038600" cy="377190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DF7990F-471C-4336-B5C0-B26F3DE0742C}" type="datetime5">
              <a:rPr lang="en-US" smtClean="0"/>
              <a:t>18-Jun-25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41080" y="5428807"/>
            <a:ext cx="464288" cy="228600"/>
          </a:xfrm>
        </p:spPr>
        <p:txBody>
          <a:bodyPr/>
          <a:lstStyle/>
          <a:p>
            <a:fld id="{085FF837-F078-4FD6-93E4-0F21E295D3C7}" type="slidenum">
              <a:rPr lang="en-US" smtClean="0"/>
              <a:t>‹#›</a:t>
            </a:fld>
            <a:endParaRPr lang="en-US"/>
          </a:p>
        </p:txBody>
      </p:sp>
      <p:sp>
        <p:nvSpPr>
          <p:cNvPr id="10" name="Rectangle 9"/>
          <p:cNvSpPr/>
          <p:nvPr/>
        </p:nvSpPr>
        <p:spPr>
          <a:xfrm>
            <a:off x="588392" y="1187157"/>
            <a:ext cx="8001000" cy="7620"/>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extLst>
      <p:ext uri="{BB962C8B-B14F-4D97-AF65-F5344CB8AC3E}">
        <p14:creationId xmlns:p14="http://schemas.microsoft.com/office/powerpoint/2010/main" val="1667117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1804347"/>
            <a:ext cx="3749040" cy="7620"/>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11" name="Rectangle 10"/>
          <p:cNvSpPr/>
          <p:nvPr/>
        </p:nvSpPr>
        <p:spPr>
          <a:xfrm>
            <a:off x="4800600" y="1804347"/>
            <a:ext cx="3749040" cy="7620"/>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2" name="Title 1"/>
          <p:cNvSpPr>
            <a:spLocks noGrp="1"/>
          </p:cNvSpPr>
          <p:nvPr>
            <p:ph type="title"/>
          </p:nvPr>
        </p:nvSpPr>
        <p:spPr>
          <a:xfrm>
            <a:off x="457200" y="209957"/>
            <a:ext cx="8229600" cy="9525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79261"/>
            <a:ext cx="4040188" cy="533135"/>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Edit Master text styles</a:t>
            </a:r>
          </a:p>
        </p:txBody>
      </p:sp>
      <p:sp>
        <p:nvSpPr>
          <p:cNvPr id="4" name="Text Placeholder 3"/>
          <p:cNvSpPr>
            <a:spLocks noGrp="1"/>
          </p:cNvSpPr>
          <p:nvPr>
            <p:ph type="body" sz="half" idx="3"/>
          </p:nvPr>
        </p:nvSpPr>
        <p:spPr>
          <a:xfrm>
            <a:off x="4645026" y="1279261"/>
            <a:ext cx="4041775" cy="533135"/>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Edit Master text styles</a:t>
            </a:r>
          </a:p>
        </p:txBody>
      </p:sp>
      <p:sp>
        <p:nvSpPr>
          <p:cNvPr id="5" name="Content Placeholder 4"/>
          <p:cNvSpPr>
            <a:spLocks noGrp="1"/>
          </p:cNvSpPr>
          <p:nvPr>
            <p:ph sz="quarter" idx="2"/>
          </p:nvPr>
        </p:nvSpPr>
        <p:spPr>
          <a:xfrm>
            <a:off x="457200" y="1968500"/>
            <a:ext cx="4040188" cy="328480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1968500"/>
            <a:ext cx="4041775" cy="328480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B0BC0F7-12CB-453F-811D-36FAF2F27F94}" type="datetime5">
              <a:rPr lang="en-US" smtClean="0"/>
              <a:t>18-Jun-25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41080" y="5428807"/>
            <a:ext cx="464288" cy="228600"/>
          </a:xfrm>
        </p:spPr>
        <p:txBody>
          <a:bodyPr/>
          <a:lstStyle/>
          <a:p>
            <a:fld id="{085FF837-F078-4FD6-93E4-0F21E295D3C7}" type="slidenum">
              <a:rPr lang="en-US" smtClean="0"/>
              <a:t>‹#›</a:t>
            </a:fld>
            <a:endParaRPr lang="en-US"/>
          </a:p>
        </p:txBody>
      </p:sp>
    </p:spTree>
    <p:extLst>
      <p:ext uri="{BB962C8B-B14F-4D97-AF65-F5344CB8AC3E}">
        <p14:creationId xmlns:p14="http://schemas.microsoft.com/office/powerpoint/2010/main" val="3883155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11015"/>
            <a:ext cx="8229600" cy="9525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0ADD026-4215-4B7B-AE21-37EEDD2C6E2B}" type="datetime5">
              <a:rPr lang="en-US" smtClean="0"/>
              <a:t>18-Jun-25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5FF837-F078-4FD6-93E4-0F21E295D3C7}" type="slidenum">
              <a:rPr lang="en-US" smtClean="0"/>
              <a:t>‹#›</a:t>
            </a:fld>
            <a:endParaRPr lang="en-US"/>
          </a:p>
        </p:txBody>
      </p:sp>
      <p:sp>
        <p:nvSpPr>
          <p:cNvPr id="7" name="Rectangle 6"/>
          <p:cNvSpPr/>
          <p:nvPr/>
        </p:nvSpPr>
        <p:spPr>
          <a:xfrm>
            <a:off x="588392" y="1187157"/>
            <a:ext cx="8001000" cy="7620"/>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extLst>
      <p:ext uri="{BB962C8B-B14F-4D97-AF65-F5344CB8AC3E}">
        <p14:creationId xmlns:p14="http://schemas.microsoft.com/office/powerpoint/2010/main" val="1788226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DCC506-13DB-4DDB-922D-EFA07A77EB71}" type="datetime5">
              <a:rPr lang="en-US" smtClean="0"/>
              <a:t>18-Jun-25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5FF837-F078-4FD6-93E4-0F21E295D3C7}" type="slidenum">
              <a:rPr lang="en-US" smtClean="0"/>
              <a:t>‹#›</a:t>
            </a:fld>
            <a:endParaRPr lang="en-US"/>
          </a:p>
        </p:txBody>
      </p:sp>
    </p:spTree>
    <p:extLst>
      <p:ext uri="{BB962C8B-B14F-4D97-AF65-F5344CB8AC3E}">
        <p14:creationId xmlns:p14="http://schemas.microsoft.com/office/powerpoint/2010/main" val="2018914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881380"/>
            <a:ext cx="3749040" cy="7620"/>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4963136" y="254000"/>
            <a:ext cx="3931920" cy="635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922967"/>
            <a:ext cx="3931920" cy="8890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Edit Master text styles</a:t>
            </a:r>
          </a:p>
        </p:txBody>
      </p:sp>
      <p:sp>
        <p:nvSpPr>
          <p:cNvPr id="4" name="Content Placeholder 3"/>
          <p:cNvSpPr>
            <a:spLocks noGrp="1"/>
          </p:cNvSpPr>
          <p:nvPr>
            <p:ph sz="half" idx="1"/>
          </p:nvPr>
        </p:nvSpPr>
        <p:spPr>
          <a:xfrm>
            <a:off x="228600" y="1841500"/>
            <a:ext cx="8666456" cy="331470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5428058"/>
            <a:ext cx="3002280" cy="228600"/>
          </a:xfrm>
        </p:spPr>
        <p:txBody>
          <a:bodyPr vert="horz" rtlCol="0"/>
          <a:lstStyle/>
          <a:p>
            <a:fld id="{71A7101F-7351-4771-9654-7E3731B737E9}" type="datetime5">
              <a:rPr lang="en-US" smtClean="0"/>
              <a:t>18-Jun-25</a:t>
            </a:fld>
            <a:endParaRPr lang="en-US"/>
          </a:p>
        </p:txBody>
      </p:sp>
      <p:sp>
        <p:nvSpPr>
          <p:cNvPr id="10" name="Slide Number Placeholder 9"/>
          <p:cNvSpPr>
            <a:spLocks noGrp="1"/>
          </p:cNvSpPr>
          <p:nvPr>
            <p:ph type="sldNum" sz="quarter" idx="11"/>
          </p:nvPr>
        </p:nvSpPr>
        <p:spPr>
          <a:xfrm>
            <a:off x="8638952" y="5428058"/>
            <a:ext cx="464288" cy="228600"/>
          </a:xfrm>
        </p:spPr>
        <p:txBody>
          <a:bodyPr vert="horz" rtlCol="0"/>
          <a:lstStyle>
            <a:lvl1pPr>
              <a:defRPr>
                <a:solidFill>
                  <a:schemeClr val="tx2">
                    <a:shade val="90000"/>
                  </a:schemeClr>
                </a:solidFill>
              </a:defRPr>
            </a:lvl1pPr>
            <a:extLst/>
          </a:lstStyle>
          <a:p>
            <a:fld id="{085FF837-F078-4FD6-93E4-0F21E295D3C7}" type="slidenum">
              <a:rPr lang="en-US" smtClean="0"/>
              <a:t>‹#›</a:t>
            </a:fld>
            <a:endParaRPr lang="en-US"/>
          </a:p>
        </p:txBody>
      </p:sp>
      <p:sp>
        <p:nvSpPr>
          <p:cNvPr id="11" name="Footer Placeholder 10"/>
          <p:cNvSpPr>
            <a:spLocks noGrp="1"/>
          </p:cNvSpPr>
          <p:nvPr>
            <p:ph type="ftr" sz="quarter" idx="12"/>
          </p:nvPr>
        </p:nvSpPr>
        <p:spPr>
          <a:xfrm>
            <a:off x="1600200" y="5428058"/>
            <a:ext cx="3907464" cy="228600"/>
          </a:xfrm>
        </p:spPr>
        <p:txBody>
          <a:bodyPr vert="horz" rtlCol="0"/>
          <a:lstStyle/>
          <a:p>
            <a:endParaRPr lang="en-US"/>
          </a:p>
        </p:txBody>
      </p:sp>
    </p:spTree>
    <p:extLst>
      <p:ext uri="{BB962C8B-B14F-4D97-AF65-F5344CB8AC3E}">
        <p14:creationId xmlns:p14="http://schemas.microsoft.com/office/powerpoint/2010/main" val="1289701674"/>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3937000"/>
            <a:ext cx="5486400" cy="553780"/>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4490780"/>
            <a:ext cx="5486400" cy="760213"/>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Edit Master text styles</a:t>
            </a:r>
          </a:p>
        </p:txBody>
      </p:sp>
      <p:sp>
        <p:nvSpPr>
          <p:cNvPr id="13" name="Picture Placeholder 12"/>
          <p:cNvSpPr>
            <a:spLocks noGrp="1"/>
          </p:cNvSpPr>
          <p:nvPr>
            <p:ph type="pic" idx="1"/>
          </p:nvPr>
        </p:nvSpPr>
        <p:spPr>
          <a:xfrm>
            <a:off x="304800" y="208220"/>
            <a:ext cx="8534400" cy="36195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5424170"/>
            <a:ext cx="3002280" cy="228600"/>
          </a:xfrm>
        </p:spPr>
        <p:txBody>
          <a:bodyPr vert="horz" rtlCol="0"/>
          <a:lstStyle/>
          <a:p>
            <a:fld id="{EF1DEA16-302B-4554-8DB0-DA400C99A0CE}" type="datetime5">
              <a:rPr lang="en-US" smtClean="0"/>
              <a:t>18-Jun-25</a:t>
            </a:fld>
            <a:endParaRPr lang="en-US"/>
          </a:p>
        </p:txBody>
      </p:sp>
      <p:sp>
        <p:nvSpPr>
          <p:cNvPr id="9" name="Slide Number Placeholder 8"/>
          <p:cNvSpPr>
            <a:spLocks noGrp="1"/>
          </p:cNvSpPr>
          <p:nvPr>
            <p:ph type="sldNum" sz="quarter" idx="11"/>
          </p:nvPr>
        </p:nvSpPr>
        <p:spPr>
          <a:xfrm>
            <a:off x="8638952" y="5424170"/>
            <a:ext cx="464288" cy="228600"/>
          </a:xfrm>
        </p:spPr>
        <p:txBody>
          <a:bodyPr vert="horz" rtlCol="0"/>
          <a:lstStyle>
            <a:lvl1pPr>
              <a:defRPr>
                <a:solidFill>
                  <a:schemeClr val="tx2">
                    <a:shade val="90000"/>
                  </a:schemeClr>
                </a:solidFill>
              </a:defRPr>
            </a:lvl1pPr>
            <a:extLst/>
          </a:lstStyle>
          <a:p>
            <a:fld id="{085FF837-F078-4FD6-93E4-0F21E295D3C7}" type="slidenum">
              <a:rPr lang="en-US" smtClean="0"/>
              <a:t>‹#›</a:t>
            </a:fld>
            <a:endParaRPr lang="en-US"/>
          </a:p>
        </p:txBody>
      </p:sp>
      <p:sp>
        <p:nvSpPr>
          <p:cNvPr id="10" name="Footer Placeholder 9"/>
          <p:cNvSpPr>
            <a:spLocks noGrp="1"/>
          </p:cNvSpPr>
          <p:nvPr>
            <p:ph type="ftr" sz="quarter" idx="12"/>
          </p:nvPr>
        </p:nvSpPr>
        <p:spPr>
          <a:xfrm>
            <a:off x="1600200" y="5424170"/>
            <a:ext cx="3907464" cy="228600"/>
          </a:xfrm>
        </p:spPr>
        <p:txBody>
          <a:bodyPr vert="horz" rtlCol="0"/>
          <a:lstStyle/>
          <a:p>
            <a:endParaRPr lang="en-US"/>
          </a:p>
        </p:txBody>
      </p:sp>
    </p:spTree>
    <p:extLst>
      <p:ext uri="{BB962C8B-B14F-4D97-AF65-F5344CB8AC3E}">
        <p14:creationId xmlns:p14="http://schemas.microsoft.com/office/powerpoint/2010/main" val="1145691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22571"/>
            <a:ext cx="8810846" cy="5471160"/>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Footer Placeholder 2"/>
          <p:cNvSpPr>
            <a:spLocks noGrp="1"/>
          </p:cNvSpPr>
          <p:nvPr>
            <p:ph type="ftr" sz="quarter" idx="3"/>
          </p:nvPr>
        </p:nvSpPr>
        <p:spPr>
          <a:xfrm>
            <a:off x="1295400" y="5334000"/>
            <a:ext cx="4212264" cy="22860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5334000"/>
            <a:ext cx="3002280" cy="22860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C8FAC9C5-14F4-49C5-88DB-FC367EC73A47}" type="datetime5">
              <a:rPr lang="en-US" smtClean="0"/>
              <a:t>18-Jun-25</a:t>
            </a:fld>
            <a:endParaRPr lang="en-US"/>
          </a:p>
        </p:txBody>
      </p:sp>
      <p:sp>
        <p:nvSpPr>
          <p:cNvPr id="23" name="Slide Number Placeholder 22"/>
          <p:cNvSpPr>
            <a:spLocks noGrp="1"/>
          </p:cNvSpPr>
          <p:nvPr>
            <p:ph type="sldNum" sz="quarter" idx="4"/>
          </p:nvPr>
        </p:nvSpPr>
        <p:spPr>
          <a:xfrm>
            <a:off x="8638952" y="5428807"/>
            <a:ext cx="464288" cy="22860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085FF837-F078-4FD6-93E4-0F21E295D3C7}" type="slidenum">
              <a:rPr lang="en-US" smtClean="0"/>
              <a:t>‹#›</a:t>
            </a:fld>
            <a:endParaRPr lang="en-US"/>
          </a:p>
        </p:txBody>
      </p:sp>
      <p:sp>
        <p:nvSpPr>
          <p:cNvPr id="22" name="Title Placeholder 21"/>
          <p:cNvSpPr>
            <a:spLocks noGrp="1"/>
          </p:cNvSpPr>
          <p:nvPr>
            <p:ph type="title"/>
          </p:nvPr>
        </p:nvSpPr>
        <p:spPr>
          <a:xfrm>
            <a:off x="457200" y="211280"/>
            <a:ext cx="8229600" cy="952500"/>
          </a:xfrm>
          <a:prstGeom prst="rect">
            <a:avLst/>
          </a:prstGeom>
        </p:spPr>
        <p:txBody>
          <a:bodyPr rIns="91440" anchor="b">
            <a:normAutofit/>
            <a:scene3d>
              <a:camera prst="orthographicFront"/>
              <a:lightRig rig="soft" dir="t">
                <a:rot lat="0" lon="0" rev="2400000"/>
              </a:lightRig>
            </a:scene3d>
            <a:sp3d>
              <a:bevelT w="19050" h="127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371864"/>
            <a:ext cx="8229600" cy="3771900"/>
          </a:xfrm>
          <a:prstGeom prst="rect">
            <a:avLst/>
          </a:prstGeom>
        </p:spPr>
        <p:txBody>
          <a:bodyPr>
            <a:normAutofit/>
          </a:bodyPr>
          <a:lstStyle/>
          <a:p>
            <a:pPr lvl="0" eaLnBrk="1" latinLnBrk="0" hangingPunct="1"/>
            <a:r>
              <a:rPr kumimoji="0" lang="en-US" smtClean="0"/>
              <a:t>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extLst>
      <p:ext uri="{BB962C8B-B14F-4D97-AF65-F5344CB8AC3E}">
        <p14:creationId xmlns:p14="http://schemas.microsoft.com/office/powerpoint/2010/main" val="5320025"/>
      </p:ext>
    </p:extLst>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685" r:id="rId12"/>
    <p:sldLayoutId id="2147483696" r:id="rId13"/>
    <p:sldLayoutId id="2147483697" r:id="rId14"/>
    <p:sldLayoutId id="2147483698" r:id="rId15"/>
    <p:sldLayoutId id="2147483699" r:id="rId16"/>
  </p:sldLayoutIdLst>
  <p:hf sldNum="0" hdr="0" ftr="0"/>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3.png"/><Relationship Id="rId7" Type="http://schemas.openxmlformats.org/officeDocument/2006/relationships/diagramLayout" Target="../diagrams/layout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openxmlformats.org/officeDocument/2006/relationships/image" Target="../media/image4.png"/><Relationship Id="rId10" Type="http://schemas.microsoft.com/office/2007/relationships/diagramDrawing" Target="../diagrams/drawing1.xml"/><Relationship Id="rId4" Type="http://schemas.microsoft.com/office/2007/relationships/hdphoto" Target="../media/hdphoto1.wdp"/><Relationship Id="rId9" Type="http://schemas.openxmlformats.org/officeDocument/2006/relationships/diagramColors" Target="../diagrams/colors1.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2.xml"/><Relationship Id="rId13" Type="http://schemas.openxmlformats.org/officeDocument/2006/relationships/diagramQuickStyle" Target="../diagrams/quickStyle3.xml"/><Relationship Id="rId3" Type="http://schemas.openxmlformats.org/officeDocument/2006/relationships/image" Target="../media/image3.png"/><Relationship Id="rId7" Type="http://schemas.openxmlformats.org/officeDocument/2006/relationships/diagramLayout" Target="../diagrams/layout2.xml"/><Relationship Id="rId12" Type="http://schemas.openxmlformats.org/officeDocument/2006/relationships/diagramLayout" Target="../diagrams/layout3.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Data" Target="../diagrams/data2.xml"/><Relationship Id="rId11" Type="http://schemas.openxmlformats.org/officeDocument/2006/relationships/diagramData" Target="../diagrams/data3.xml"/><Relationship Id="rId5" Type="http://schemas.openxmlformats.org/officeDocument/2006/relationships/image" Target="../media/image4.png"/><Relationship Id="rId15" Type="http://schemas.microsoft.com/office/2007/relationships/diagramDrawing" Target="../diagrams/drawing3.xml"/><Relationship Id="rId10" Type="http://schemas.microsoft.com/office/2007/relationships/diagramDrawing" Target="../diagrams/drawing2.xml"/><Relationship Id="rId4" Type="http://schemas.microsoft.com/office/2007/relationships/hdphoto" Target="../media/hdphoto1.wdp"/><Relationship Id="rId9" Type="http://schemas.openxmlformats.org/officeDocument/2006/relationships/diagramColors" Target="../diagrams/colors2.xml"/><Relationship Id="rId14" Type="http://schemas.openxmlformats.org/officeDocument/2006/relationships/diagramColors" Target="../diagrams/colors3.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695" y="49188"/>
            <a:ext cx="3868615" cy="1186683"/>
          </a:xfrm>
          <a:prstGeom prst="rect">
            <a:avLst/>
          </a:prstGeom>
          <a:noFill/>
        </p:spPr>
        <p:txBody>
          <a:bodyPr wrap="square" lIns="77925" tIns="38963" rIns="77925" bIns="38963">
            <a:spAutoFit/>
          </a:bodyPr>
          <a:lstStyle/>
          <a:p>
            <a:pPr algn="ctr"/>
            <a:r>
              <a:rPr lang="en-US" sz="7200" b="1" dirty="0">
                <a:ln w="31550" cmpd="sng">
                  <a:solidFill>
                    <a:schemeClr val="bg2">
                      <a:lumMod val="10000"/>
                    </a:schemeClr>
                  </a:solidFill>
                  <a:prstDash val="solid"/>
                </a:ln>
                <a:solidFill>
                  <a:srgbClr val="FF0000"/>
                </a:solidFill>
                <a:effectLst>
                  <a:glow rad="139700">
                    <a:schemeClr val="accent1">
                      <a:satMod val="175000"/>
                      <a:alpha val="40000"/>
                    </a:schemeClr>
                  </a:glow>
                  <a:outerShdw blurRad="41275" dist="12700" dir="12000000" algn="tl" rotWithShape="0">
                    <a:srgbClr val="000000">
                      <a:alpha val="40000"/>
                    </a:srgbClr>
                  </a:outerShdw>
                </a:effectLst>
                <a:latin typeface="Georgia" pitchFamily="18" charset="0"/>
              </a:rPr>
              <a:t>J</a:t>
            </a:r>
            <a:r>
              <a:rPr lang="en-US" sz="7200" b="1" dirty="0">
                <a:ln w="31550" cmpd="sng">
                  <a:solidFill>
                    <a:schemeClr val="bg2">
                      <a:lumMod val="10000"/>
                    </a:schemeClr>
                  </a:solidFill>
                  <a:prstDash val="solid"/>
                </a:ln>
                <a:solidFill>
                  <a:srgbClr val="FF0000"/>
                </a:solidFill>
                <a:effectLst>
                  <a:glow rad="139700">
                    <a:schemeClr val="accent1">
                      <a:satMod val="175000"/>
                      <a:alpha val="40000"/>
                    </a:schemeClr>
                  </a:glow>
                  <a:outerShdw blurRad="41275" dist="12700" dir="12000000" algn="tl" rotWithShape="0">
                    <a:srgbClr val="000000">
                      <a:alpha val="40000"/>
                    </a:srgbClr>
                  </a:outerShdw>
                </a:effectLst>
              </a:rPr>
              <a:t>.P.S.</a:t>
            </a:r>
          </a:p>
        </p:txBody>
      </p:sp>
      <p:sp>
        <p:nvSpPr>
          <p:cNvPr id="6" name="Rectangle 5"/>
          <p:cNvSpPr/>
          <p:nvPr/>
        </p:nvSpPr>
        <p:spPr>
          <a:xfrm>
            <a:off x="3419872" y="167361"/>
            <a:ext cx="5589549" cy="601907"/>
          </a:xfrm>
          <a:prstGeom prst="rect">
            <a:avLst/>
          </a:prstGeom>
          <a:noFill/>
        </p:spPr>
        <p:txBody>
          <a:bodyPr wrap="square" lIns="77925" tIns="38963" rIns="77925" bIns="38963">
            <a:spAutoFit/>
          </a:bodyPr>
          <a:lstStyle/>
          <a:p>
            <a:pPr algn="ctr"/>
            <a:r>
              <a:rPr lang="en-IN" sz="3400" b="1" dirty="0">
                <a:ln w="3175" cmpd="sng">
                  <a:solidFill>
                    <a:schemeClr val="bg2">
                      <a:lumMod val="10000"/>
                    </a:schemeClr>
                  </a:solidFill>
                  <a:prstDash val="solid"/>
                </a:ln>
                <a:solidFill>
                  <a:srgbClr val="FF0000"/>
                </a:solidFill>
                <a:effectLst>
                  <a:glow rad="139700">
                    <a:schemeClr val="accent1">
                      <a:satMod val="175000"/>
                      <a:alpha val="40000"/>
                    </a:schemeClr>
                  </a:glow>
                  <a:outerShdw blurRad="41275" dist="12700" dir="12000000" algn="tl" rotWithShape="0">
                    <a:srgbClr val="000000">
                      <a:alpha val="40000"/>
                    </a:srgbClr>
                  </a:outerShdw>
                </a:effectLst>
              </a:rPr>
              <a:t>NH-16, Gangapada,</a:t>
            </a:r>
            <a:endParaRPr lang="en-US" sz="3400" b="1" dirty="0">
              <a:ln w="3175" cmpd="sng">
                <a:solidFill>
                  <a:schemeClr val="bg2">
                    <a:lumMod val="10000"/>
                  </a:schemeClr>
                </a:solidFill>
                <a:prstDash val="solid"/>
              </a:ln>
              <a:solidFill>
                <a:srgbClr val="FF0000"/>
              </a:solidFill>
              <a:effectLst>
                <a:glow rad="139700">
                  <a:schemeClr val="accent1">
                    <a:satMod val="175000"/>
                    <a:alpha val="40000"/>
                  </a:schemeClr>
                </a:glow>
                <a:outerShdw blurRad="41275" dist="12700" dir="12000000" algn="tl" rotWithShape="0">
                  <a:srgbClr val="000000">
                    <a:alpha val="40000"/>
                  </a:srgbClr>
                </a:outerShdw>
              </a:effectLst>
            </a:endParaRPr>
          </a:p>
        </p:txBody>
      </p:sp>
      <p:sp>
        <p:nvSpPr>
          <p:cNvPr id="7" name="Rectangle 6"/>
          <p:cNvSpPr/>
          <p:nvPr/>
        </p:nvSpPr>
        <p:spPr>
          <a:xfrm>
            <a:off x="3684095" y="599409"/>
            <a:ext cx="5064369" cy="601907"/>
          </a:xfrm>
          <a:prstGeom prst="rect">
            <a:avLst/>
          </a:prstGeom>
          <a:noFill/>
        </p:spPr>
        <p:txBody>
          <a:bodyPr wrap="square" lIns="77925" tIns="38963" rIns="77925" bIns="38963">
            <a:spAutoFit/>
          </a:bodyPr>
          <a:lstStyle/>
          <a:p>
            <a:pPr algn="ctr"/>
            <a:r>
              <a:rPr lang="en-US" sz="3400" b="1" dirty="0" smtClean="0">
                <a:ln w="3175" cmpd="sng">
                  <a:solidFill>
                    <a:schemeClr val="bg2">
                      <a:lumMod val="10000"/>
                    </a:schemeClr>
                  </a:solidFill>
                  <a:prstDash val="solid"/>
                </a:ln>
                <a:solidFill>
                  <a:srgbClr val="FF0000"/>
                </a:solidFill>
                <a:effectLst>
                  <a:glow rad="139700">
                    <a:schemeClr val="accent1">
                      <a:satMod val="175000"/>
                      <a:alpha val="40000"/>
                    </a:schemeClr>
                  </a:glow>
                  <a:outerShdw blurRad="41275" dist="12700" dir="12000000" algn="tl" rotWithShape="0">
                    <a:srgbClr val="000000">
                      <a:alpha val="40000"/>
                    </a:srgbClr>
                  </a:outerShdw>
                </a:effectLst>
              </a:rPr>
              <a:t>Khordha, BBSR </a:t>
            </a:r>
            <a:endParaRPr lang="en-US" sz="3400" b="1" dirty="0">
              <a:ln w="3175" cmpd="sng">
                <a:solidFill>
                  <a:schemeClr val="bg2">
                    <a:lumMod val="10000"/>
                  </a:schemeClr>
                </a:solidFill>
                <a:prstDash val="solid"/>
              </a:ln>
              <a:solidFill>
                <a:srgbClr val="FF0000"/>
              </a:solidFill>
              <a:effectLst>
                <a:glow rad="139700">
                  <a:schemeClr val="accent1">
                    <a:satMod val="175000"/>
                    <a:alpha val="40000"/>
                  </a:schemeClr>
                </a:glow>
                <a:outerShdw blurRad="41275" dist="12700" dir="12000000" algn="tl" rotWithShape="0">
                  <a:srgbClr val="000000">
                    <a:alpha val="40000"/>
                  </a:srgbClr>
                </a:outerShdw>
              </a:effectLst>
            </a:endParaRPr>
          </a:p>
        </p:txBody>
      </p:sp>
      <p:cxnSp>
        <p:nvCxnSpPr>
          <p:cNvPr id="8" name="Straight Connector 7"/>
          <p:cNvCxnSpPr/>
          <p:nvPr/>
        </p:nvCxnSpPr>
        <p:spPr>
          <a:xfrm>
            <a:off x="395536" y="1201316"/>
            <a:ext cx="8299938" cy="1191"/>
          </a:xfrm>
          <a:prstGeom prst="line">
            <a:avLst/>
          </a:prstGeom>
          <a:ln/>
        </p:spPr>
        <p:style>
          <a:lnRef idx="2">
            <a:schemeClr val="dk1"/>
          </a:lnRef>
          <a:fillRef idx="0">
            <a:schemeClr val="dk1"/>
          </a:fillRef>
          <a:effectRef idx="1">
            <a:schemeClr val="dk1"/>
          </a:effectRef>
          <a:fontRef idx="minor">
            <a:schemeClr val="tx1"/>
          </a:fontRef>
        </p:style>
      </p:cxnSp>
      <p:sp>
        <p:nvSpPr>
          <p:cNvPr id="21" name="Chevron 20"/>
          <p:cNvSpPr/>
          <p:nvPr/>
        </p:nvSpPr>
        <p:spPr>
          <a:xfrm rot="16200000">
            <a:off x="4394669" y="1693609"/>
            <a:ext cx="778174" cy="1068093"/>
          </a:xfrm>
          <a:prstGeom prst="chevron">
            <a:avLst>
              <a:gd name="adj" fmla="val 69747"/>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9" name="Rectangle 8"/>
          <p:cNvSpPr/>
          <p:nvPr/>
        </p:nvSpPr>
        <p:spPr>
          <a:xfrm>
            <a:off x="2237693" y="2378897"/>
            <a:ext cx="5588673" cy="1068088"/>
          </a:xfrm>
          <a:prstGeom prst="rect">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10" name="Notched Right Arrow 9"/>
          <p:cNvSpPr/>
          <p:nvPr/>
        </p:nvSpPr>
        <p:spPr>
          <a:xfrm rot="10800000">
            <a:off x="1173787" y="2402938"/>
            <a:ext cx="2102069" cy="1068088"/>
          </a:xfrm>
          <a:prstGeom prst="notchedRightArrow">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11" name="Notched Right Arrow 10"/>
          <p:cNvSpPr/>
          <p:nvPr/>
        </p:nvSpPr>
        <p:spPr>
          <a:xfrm>
            <a:off x="1252956" y="2378897"/>
            <a:ext cx="2102069" cy="1068088"/>
          </a:xfrm>
          <a:prstGeom prst="notchedRightArrow">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12" name="Rectangle 11"/>
          <p:cNvSpPr/>
          <p:nvPr/>
        </p:nvSpPr>
        <p:spPr>
          <a:xfrm>
            <a:off x="3350418" y="2471738"/>
            <a:ext cx="3957885" cy="1177850"/>
          </a:xfrm>
          <a:prstGeom prst="rect">
            <a:avLst/>
          </a:prstGeom>
          <a:noFill/>
        </p:spPr>
        <p:txBody>
          <a:bodyPr wrap="square" lIns="77916" tIns="38958" rIns="77916" bIns="38958">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hi-IN" sz="7200" b="1" spc="43" dirty="0" smtClean="0">
                <a:ln w="6350">
                  <a:solidFill>
                    <a:srgbClr val="FFFF00"/>
                  </a:solidFill>
                </a:ln>
                <a:solidFill>
                  <a:srgbClr val="FFFF00"/>
                </a:solidFill>
                <a:effectLst>
                  <a:glow rad="101600">
                    <a:schemeClr val="bg1">
                      <a:alpha val="60000"/>
                    </a:schemeClr>
                  </a:glow>
                </a:effectLst>
                <a:latin typeface="Laila SemiBold" pitchFamily="2" charset="0"/>
                <a:cs typeface="Laila SemiBold" pitchFamily="2" charset="0"/>
              </a:rPr>
              <a:t>पदबंध</a:t>
            </a:r>
            <a:endParaRPr lang="en-US" sz="7200" b="1" spc="43" dirty="0">
              <a:ln w="6350">
                <a:solidFill>
                  <a:srgbClr val="FFFF00"/>
                </a:solidFill>
              </a:ln>
              <a:solidFill>
                <a:srgbClr val="FFFF00"/>
              </a:solidFill>
              <a:effectLst>
                <a:glow rad="101600">
                  <a:schemeClr val="bg1">
                    <a:alpha val="60000"/>
                  </a:schemeClr>
                </a:glow>
              </a:effectLst>
              <a:latin typeface="Laila SemiBold" pitchFamily="2" charset="0"/>
              <a:cs typeface="Laila SemiBold" pitchFamily="2" charset="0"/>
            </a:endParaRPr>
          </a:p>
        </p:txBody>
      </p:sp>
      <p:sp>
        <p:nvSpPr>
          <p:cNvPr id="13" name="Rectangle 12"/>
          <p:cNvSpPr/>
          <p:nvPr/>
        </p:nvSpPr>
        <p:spPr>
          <a:xfrm>
            <a:off x="1720497" y="2645597"/>
            <a:ext cx="1331951" cy="49417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77916" tIns="38958" rIns="77916" bIns="38958">
            <a:spAutoFit/>
          </a:bodyPr>
          <a:lstStyle/>
          <a:p>
            <a:r>
              <a:rPr lang="hi-IN" sz="2700" dirty="0">
                <a:ln w="18415" cmpd="sng">
                  <a:solidFill>
                    <a:schemeClr val="bg1"/>
                  </a:solidFill>
                  <a:prstDash val="solid"/>
                </a:ln>
                <a:solidFill>
                  <a:schemeClr val="bg1"/>
                </a:solidFill>
                <a:effectLst>
                  <a:glow rad="101600">
                    <a:schemeClr val="tx1">
                      <a:alpha val="60000"/>
                    </a:schemeClr>
                  </a:glow>
                  <a:outerShdw blurRad="63500" dir="3600000" algn="tl" rotWithShape="0">
                    <a:srgbClr val="000000">
                      <a:alpha val="70000"/>
                    </a:srgbClr>
                  </a:outerShdw>
                </a:effectLst>
                <a:latin typeface="Bookman Old Style" pitchFamily="18" charset="0"/>
              </a:rPr>
              <a:t>प्रकरण</a:t>
            </a:r>
            <a:r>
              <a:rPr lang="en-US" sz="2700" dirty="0">
                <a:ln w="18415" cmpd="sng">
                  <a:solidFill>
                    <a:schemeClr val="bg1"/>
                  </a:solidFill>
                  <a:prstDash val="solid"/>
                </a:ln>
                <a:solidFill>
                  <a:schemeClr val="bg1"/>
                </a:solidFill>
                <a:effectLst>
                  <a:glow rad="101600">
                    <a:schemeClr val="tx1">
                      <a:alpha val="60000"/>
                    </a:schemeClr>
                  </a:glow>
                  <a:outerShdw blurRad="63500" dir="3600000" algn="tl" rotWithShape="0">
                    <a:srgbClr val="000000">
                      <a:alpha val="70000"/>
                    </a:srgbClr>
                  </a:outerShdw>
                </a:effectLst>
                <a:latin typeface="Bookman Old Style" pitchFamily="18" charset="0"/>
              </a:rPr>
              <a:t> -</a:t>
            </a:r>
          </a:p>
        </p:txBody>
      </p:sp>
      <p:sp>
        <p:nvSpPr>
          <p:cNvPr id="14" name="Chevron 13"/>
          <p:cNvSpPr/>
          <p:nvPr/>
        </p:nvSpPr>
        <p:spPr>
          <a:xfrm>
            <a:off x="2870740" y="2363190"/>
            <a:ext cx="778170" cy="1068088"/>
          </a:xfrm>
          <a:prstGeom prst="chevron">
            <a:avLst>
              <a:gd name="adj" fmla="val 69747"/>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15" name="Chevron 14"/>
          <p:cNvSpPr/>
          <p:nvPr/>
        </p:nvSpPr>
        <p:spPr>
          <a:xfrm rot="10800000">
            <a:off x="971601" y="2378897"/>
            <a:ext cx="778170" cy="1068088"/>
          </a:xfrm>
          <a:prstGeom prst="chevron">
            <a:avLst>
              <a:gd name="adj" fmla="val 69747"/>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16" name="Chevron 15"/>
          <p:cNvSpPr/>
          <p:nvPr/>
        </p:nvSpPr>
        <p:spPr>
          <a:xfrm rot="10800000">
            <a:off x="7020708" y="2377046"/>
            <a:ext cx="778174" cy="1068093"/>
          </a:xfrm>
          <a:prstGeom prst="chevron">
            <a:avLst>
              <a:gd name="adj" fmla="val 69747"/>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17" name="Rectangle 16"/>
          <p:cNvSpPr/>
          <p:nvPr/>
        </p:nvSpPr>
        <p:spPr>
          <a:xfrm>
            <a:off x="5518556" y="1201316"/>
            <a:ext cx="3165231" cy="571119"/>
          </a:xfrm>
          <a:prstGeom prst="rect">
            <a:avLst/>
          </a:prstGeom>
          <a:noFill/>
        </p:spPr>
        <p:txBody>
          <a:bodyPr wrap="square" lIns="77916" tIns="38958" rIns="77916" bIns="38958">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200" b="1" spc="43" dirty="0" smtClean="0">
                <a:ln w="6350">
                  <a:solidFill>
                    <a:srgbClr val="C00000"/>
                  </a:solidFill>
                </a:ln>
                <a:solidFill>
                  <a:srgbClr val="C00000"/>
                </a:solidFill>
                <a:effectLst>
                  <a:outerShdw blurRad="76200" dist="50800" dir="5400000" algn="tl" rotWithShape="0">
                    <a:srgbClr val="000000">
                      <a:alpha val="65000"/>
                    </a:srgbClr>
                  </a:outerShdw>
                </a:effectLst>
                <a:latin typeface="Bell MT" pitchFamily="18" charset="0"/>
              </a:rPr>
              <a:t>2025-26</a:t>
            </a:r>
            <a:endParaRPr lang="en-US" sz="3200" b="1" spc="43" dirty="0">
              <a:ln w="6350">
                <a:solidFill>
                  <a:srgbClr val="C00000"/>
                </a:solidFill>
              </a:ln>
              <a:solidFill>
                <a:srgbClr val="C00000"/>
              </a:solidFill>
              <a:effectLst>
                <a:outerShdw blurRad="76200" dist="50800" dir="5400000" algn="tl" rotWithShape="0">
                  <a:srgbClr val="000000">
                    <a:alpha val="65000"/>
                  </a:srgbClr>
                </a:outerShdw>
              </a:effectLst>
              <a:latin typeface="Bell MT" pitchFamily="18" charset="0"/>
            </a:endParaRPr>
          </a:p>
        </p:txBody>
      </p:sp>
      <p:sp>
        <p:nvSpPr>
          <p:cNvPr id="18" name="Rectangle 17"/>
          <p:cNvSpPr/>
          <p:nvPr/>
        </p:nvSpPr>
        <p:spPr>
          <a:xfrm>
            <a:off x="5018133" y="3808720"/>
            <a:ext cx="2722219" cy="523220"/>
          </a:xfrm>
          <a:prstGeom prst="rect">
            <a:avLst/>
          </a:prstGeom>
          <a:noFill/>
        </p:spPr>
        <p:txBody>
          <a:bodyPr wrap="none" lIns="91440" tIns="45720" rIns="91440" bIns="45720">
            <a:spAutoFit/>
          </a:bodyPr>
          <a:lstStyle/>
          <a:p>
            <a:pPr algn="ctr"/>
            <a:r>
              <a:rPr lang="hi-IN" sz="2800" dirty="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विपिन कुमार यादव </a:t>
            </a:r>
            <a:endParaRPr lang="en-US" sz="2800" dirty="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endParaRPr>
          </a:p>
        </p:txBody>
      </p:sp>
      <p:sp>
        <p:nvSpPr>
          <p:cNvPr id="19" name="Rectangle 18"/>
          <p:cNvSpPr/>
          <p:nvPr/>
        </p:nvSpPr>
        <p:spPr>
          <a:xfrm>
            <a:off x="5399112" y="4297660"/>
            <a:ext cx="1981200" cy="707886"/>
          </a:xfrm>
          <a:prstGeom prst="rect">
            <a:avLst/>
          </a:prstGeom>
          <a:noFill/>
        </p:spPr>
        <p:txBody>
          <a:bodyPr wrap="square" lIns="91440" tIns="45720" rIns="91440" bIns="45720">
            <a:spAutoFit/>
          </a:bodyPr>
          <a:lstStyle/>
          <a:p>
            <a:pPr algn="ctr"/>
            <a:r>
              <a:rPr lang="hi-IN" sz="2000" dirty="0">
                <a:ln w="952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टी. जी. टी.</a:t>
            </a:r>
          </a:p>
          <a:p>
            <a:pPr algn="ctr"/>
            <a:r>
              <a:rPr lang="hi-IN" sz="2000" dirty="0">
                <a:ln w="952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हिंदी विभाग  </a:t>
            </a:r>
            <a:endParaRPr lang="en-US" sz="2000" dirty="0">
              <a:ln w="952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endParaRPr>
          </a:p>
        </p:txBody>
      </p:sp>
      <p:sp>
        <p:nvSpPr>
          <p:cNvPr id="20" name="Rectangle 19"/>
          <p:cNvSpPr/>
          <p:nvPr/>
        </p:nvSpPr>
        <p:spPr>
          <a:xfrm>
            <a:off x="5368095" y="4297660"/>
            <a:ext cx="2084225" cy="861774"/>
          </a:xfrm>
          <a:prstGeom prst="rect">
            <a:avLst/>
          </a:prstGeom>
          <a:noFill/>
        </p:spPr>
        <p:txBody>
          <a:bodyPr wrap="none" lIns="91440" tIns="45720" rIns="91440" bIns="45720">
            <a:spAutoFit/>
          </a:bodyPr>
          <a:lstStyle/>
          <a:p>
            <a:pPr algn="ctr"/>
            <a:r>
              <a:rPr lang="hi-IN" sz="5000" dirty="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    </a:t>
            </a:r>
            <a:r>
              <a:rPr lang="en-US" sz="5000" dirty="0" smtClean="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   </a:t>
            </a:r>
            <a:r>
              <a:rPr lang="hi-IN" sz="5000" dirty="0" smtClean="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a:t>
            </a:r>
            <a:endParaRPr lang="en-US" sz="5000" dirty="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endParaRPr>
          </a:p>
        </p:txBody>
      </p:sp>
      <p:sp>
        <p:nvSpPr>
          <p:cNvPr id="2" name="Date Placeholder 1"/>
          <p:cNvSpPr>
            <a:spLocks noGrp="1"/>
          </p:cNvSpPr>
          <p:nvPr>
            <p:ph type="dt" sz="half" idx="4294967295"/>
          </p:nvPr>
        </p:nvSpPr>
        <p:spPr>
          <a:xfrm>
            <a:off x="6553200" y="5170488"/>
            <a:ext cx="2590800" cy="319087"/>
          </a:xfrm>
        </p:spPr>
        <p:txBody>
          <a:bodyPr/>
          <a:lstStyle/>
          <a:p>
            <a:fld id="{F34158D1-C757-4D43-BCF0-8480D66C3148}" type="datetime5">
              <a:rPr lang="en-US" smtClean="0"/>
              <a:t>18-Jun-25</a:t>
            </a:fld>
            <a:endParaRPr lang="en-US"/>
          </a:p>
        </p:txBody>
      </p:sp>
      <p:sp>
        <p:nvSpPr>
          <p:cNvPr id="22" name="Rectangle 21"/>
          <p:cNvSpPr/>
          <p:nvPr/>
        </p:nvSpPr>
        <p:spPr>
          <a:xfrm>
            <a:off x="4068706" y="1345332"/>
            <a:ext cx="1465466" cy="523220"/>
          </a:xfrm>
          <a:prstGeom prst="rect">
            <a:avLst/>
          </a:prstGeom>
          <a:noFill/>
        </p:spPr>
        <p:txBody>
          <a:bodyPr wrap="none" lIns="91440" tIns="45720" rIns="91440" bIns="45720">
            <a:spAutoFit/>
          </a:bodyPr>
          <a:lstStyle/>
          <a:p>
            <a:pPr algn="ctr"/>
            <a:r>
              <a:rPr lang="hi-IN" sz="2800" dirty="0" smtClean="0">
                <a:ln w="18415" cmpd="sng">
                  <a:solidFill>
                    <a:srgbClr val="FFFF00"/>
                  </a:solidFill>
                  <a:prstDash val="solid"/>
                </a:ln>
                <a:solidFill>
                  <a:srgbClr val="FFFF00"/>
                </a:solidFill>
                <a:effectLst>
                  <a:outerShdw blurRad="63500" dir="3600000" algn="tl" rotWithShape="0">
                    <a:srgbClr val="000000">
                      <a:alpha val="70000"/>
                    </a:srgbClr>
                  </a:outerShdw>
                </a:effectLst>
                <a:latin typeface="Laila SemiBold" pitchFamily="2" charset="0"/>
                <a:cs typeface="Laila SemiBold" pitchFamily="2" charset="0"/>
              </a:rPr>
              <a:t>कक्षा - </a:t>
            </a:r>
            <a:r>
              <a:rPr lang="en-US" sz="2800" dirty="0">
                <a:ln w="18415" cmpd="sng">
                  <a:solidFill>
                    <a:srgbClr val="FFFF00"/>
                  </a:solidFill>
                  <a:prstDash val="solid"/>
                </a:ln>
                <a:solidFill>
                  <a:srgbClr val="FFFF00"/>
                </a:solidFill>
                <a:effectLst>
                  <a:outerShdw blurRad="63500" dir="3600000" algn="tl" rotWithShape="0">
                    <a:srgbClr val="000000">
                      <a:alpha val="70000"/>
                    </a:srgbClr>
                  </a:outerShdw>
                </a:effectLst>
                <a:latin typeface="Laila SemiBold" pitchFamily="2" charset="0"/>
                <a:cs typeface="Laila SemiBold" pitchFamily="2" charset="0"/>
              </a:rPr>
              <a:t>X</a:t>
            </a:r>
          </a:p>
        </p:txBody>
      </p:sp>
    </p:spTree>
    <p:extLst>
      <p:ext uri="{BB962C8B-B14F-4D97-AF65-F5344CB8AC3E}">
        <p14:creationId xmlns:p14="http://schemas.microsoft.com/office/powerpoint/2010/main" val="4755083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02956" y="1777380"/>
            <a:ext cx="3960440" cy="1569660"/>
          </a:xfrm>
          <a:prstGeom prst="rect">
            <a:avLst/>
          </a:prstGeom>
          <a:noFill/>
        </p:spPr>
        <p:txBody>
          <a:bodyPr wrap="square" rtlCol="0">
            <a:spAutoFit/>
          </a:bodyPr>
          <a:lstStyle/>
          <a:p>
            <a:pPr marL="342900" indent="-342900">
              <a:lnSpc>
                <a:spcPct val="150000"/>
              </a:lnSpc>
              <a:buAutoNum type="arabicPeriod"/>
            </a:pPr>
            <a:r>
              <a:rPr lang="hi-IN" sz="1600" dirty="0" smtClean="0">
                <a:latin typeface="Laila SemiBold" pitchFamily="2" charset="0"/>
                <a:cs typeface="Laila SemiBold" pitchFamily="2" charset="0"/>
              </a:rPr>
              <a:t>हमारे </a:t>
            </a:r>
            <a:r>
              <a:rPr lang="hi-IN" sz="1600" u="sng" dirty="0">
                <a:solidFill>
                  <a:srgbClr val="FFFF00"/>
                </a:solidFill>
                <a:latin typeface="Laila SemiBold" pitchFamily="2" charset="0"/>
                <a:cs typeface="Laila SemiBold" pitchFamily="2" charset="0"/>
              </a:rPr>
              <a:t>देश के नेताओं में </a:t>
            </a:r>
            <a:r>
              <a:rPr lang="hi-IN" sz="1600" dirty="0">
                <a:solidFill>
                  <a:srgbClr val="FFFF00"/>
                </a:solidFill>
                <a:latin typeface="Laila SemiBold" pitchFamily="2" charset="0"/>
                <a:cs typeface="Laila SemiBold" pitchFamily="2" charset="0"/>
              </a:rPr>
              <a:t>कु</a:t>
            </a:r>
            <a:r>
              <a:rPr lang="hi-IN" sz="1600" u="sng" dirty="0">
                <a:solidFill>
                  <a:srgbClr val="FFFF00"/>
                </a:solidFill>
                <a:latin typeface="Laila SemiBold" pitchFamily="2" charset="0"/>
                <a:cs typeface="Laila SemiBold" pitchFamily="2" charset="0"/>
              </a:rPr>
              <a:t>छ </a:t>
            </a:r>
            <a:r>
              <a:rPr lang="hi-IN" sz="1600" dirty="0">
                <a:latin typeface="Laila SemiBold" pitchFamily="2" charset="0"/>
                <a:cs typeface="Laila SemiBold" pitchFamily="2" charset="0"/>
              </a:rPr>
              <a:t>नेता अच्छे हैं</a:t>
            </a:r>
            <a:r>
              <a:rPr lang="hi-IN" sz="1600" dirty="0" smtClean="0">
                <a:latin typeface="Laila SemiBold" pitchFamily="2" charset="0"/>
                <a:cs typeface="Laila SemiBold" pitchFamily="2" charset="0"/>
              </a:rPr>
              <a:t>।</a:t>
            </a:r>
            <a:endParaRPr lang="en-IN" sz="1600" dirty="0" smtClean="0">
              <a:latin typeface="Laila SemiBold" pitchFamily="2" charset="0"/>
              <a:cs typeface="Laila SemiBold" pitchFamily="2" charset="0"/>
            </a:endParaRPr>
          </a:p>
          <a:p>
            <a:pPr marL="342900" indent="-342900">
              <a:lnSpc>
                <a:spcPct val="150000"/>
              </a:lnSpc>
              <a:buAutoNum type="arabicPeriod"/>
            </a:pPr>
            <a:r>
              <a:rPr lang="hi-IN" sz="1600" dirty="0" smtClean="0">
                <a:latin typeface="Laila SemiBold" pitchFamily="2" charset="0"/>
                <a:cs typeface="Laila SemiBold" pitchFamily="2" charset="0"/>
              </a:rPr>
              <a:t>शरारत </a:t>
            </a:r>
            <a:r>
              <a:rPr lang="hi-IN" sz="1600" dirty="0">
                <a:latin typeface="Laila SemiBold" pitchFamily="2" charset="0"/>
                <a:cs typeface="Laila SemiBold" pitchFamily="2" charset="0"/>
              </a:rPr>
              <a:t>करने </a:t>
            </a:r>
            <a:r>
              <a:rPr lang="hi-IN" sz="1600" u="sng" dirty="0">
                <a:solidFill>
                  <a:srgbClr val="FFFF00"/>
                </a:solidFill>
                <a:latin typeface="Laila SemiBold" pitchFamily="2" charset="0"/>
                <a:cs typeface="Laila SemiBold" pitchFamily="2" charset="0"/>
              </a:rPr>
              <a:t>वाले छात्रों में से </a:t>
            </a:r>
            <a:r>
              <a:rPr lang="hi-IN" sz="1600" dirty="0">
                <a:solidFill>
                  <a:srgbClr val="FFFF00"/>
                </a:solidFill>
                <a:latin typeface="Laila SemiBold" pitchFamily="2" charset="0"/>
                <a:cs typeface="Laila SemiBold" pitchFamily="2" charset="0"/>
              </a:rPr>
              <a:t>कु</a:t>
            </a:r>
            <a:r>
              <a:rPr lang="hi-IN" sz="1600" u="sng" dirty="0">
                <a:solidFill>
                  <a:srgbClr val="FFFF00"/>
                </a:solidFill>
                <a:latin typeface="Laila SemiBold" pitchFamily="2" charset="0"/>
                <a:cs typeface="Laila SemiBold" pitchFamily="2" charset="0"/>
              </a:rPr>
              <a:t>छ </a:t>
            </a:r>
            <a:r>
              <a:rPr lang="hi-IN" sz="1600" dirty="0">
                <a:latin typeface="Laila SemiBold" pitchFamily="2" charset="0"/>
                <a:cs typeface="Laila SemiBold" pitchFamily="2" charset="0"/>
              </a:rPr>
              <a:t>पकड़े गए</a:t>
            </a:r>
            <a:r>
              <a:rPr lang="hi-IN" sz="1600" dirty="0" smtClean="0">
                <a:latin typeface="Laila SemiBold" pitchFamily="2" charset="0"/>
                <a:cs typeface="Laila SemiBold" pitchFamily="2" charset="0"/>
              </a:rPr>
              <a:t>।</a:t>
            </a:r>
            <a:endParaRPr lang="en-IN" sz="1600" dirty="0" smtClean="0">
              <a:latin typeface="Laila SemiBold" pitchFamily="2" charset="0"/>
              <a:cs typeface="Laila SemiBold" pitchFamily="2" charset="0"/>
            </a:endParaRPr>
          </a:p>
          <a:p>
            <a:pPr marL="342900" indent="-342900">
              <a:lnSpc>
                <a:spcPct val="150000"/>
              </a:lnSpc>
              <a:buAutoNum type="arabicPeriod"/>
            </a:pPr>
            <a:r>
              <a:rPr lang="hi-IN" sz="1600" dirty="0" smtClean="0">
                <a:latin typeface="Laila SemiBold" pitchFamily="2" charset="0"/>
                <a:cs typeface="Laila SemiBold" pitchFamily="2" charset="0"/>
              </a:rPr>
              <a:t> </a:t>
            </a:r>
            <a:r>
              <a:rPr lang="hi-IN" sz="1600" dirty="0">
                <a:latin typeface="Laila SemiBold" pitchFamily="2" charset="0"/>
                <a:cs typeface="Laila SemiBold" pitchFamily="2" charset="0"/>
              </a:rPr>
              <a:t>विरोध करने वाले </a:t>
            </a:r>
            <a:r>
              <a:rPr lang="hi-IN" sz="1600" u="sng" dirty="0">
                <a:solidFill>
                  <a:srgbClr val="FFFF00"/>
                </a:solidFill>
                <a:latin typeface="Laila SemiBold" pitchFamily="2" charset="0"/>
                <a:cs typeface="Laila SemiBold" pitchFamily="2" charset="0"/>
              </a:rPr>
              <a:t>लोगों में से कोई </a:t>
            </a:r>
            <a:r>
              <a:rPr lang="hi-IN" sz="1600" dirty="0">
                <a:latin typeface="Laila SemiBold" pitchFamily="2" charset="0"/>
                <a:cs typeface="Laila SemiBold" pitchFamily="2" charset="0"/>
              </a:rPr>
              <a:t>नहीं बोला</a:t>
            </a:r>
            <a:r>
              <a:rPr lang="hi-IN" sz="1600" dirty="0" smtClean="0">
                <a:latin typeface="Laila SemiBold" pitchFamily="2" charset="0"/>
                <a:cs typeface="Laila SemiBold" pitchFamily="2" charset="0"/>
              </a:rPr>
              <a:t>।</a:t>
            </a:r>
            <a:endParaRPr lang="en-IN" sz="1600" dirty="0" smtClean="0">
              <a:latin typeface="Laila SemiBold" pitchFamily="2" charset="0"/>
              <a:cs typeface="Laila SemiBold" pitchFamily="2" charset="0"/>
            </a:endParaRPr>
          </a:p>
          <a:p>
            <a:pPr marL="342900" indent="-342900">
              <a:lnSpc>
                <a:spcPct val="150000"/>
              </a:lnSpc>
              <a:buAutoNum type="arabicPeriod"/>
            </a:pPr>
            <a:r>
              <a:rPr lang="hi-IN" sz="1600" dirty="0" smtClean="0">
                <a:latin typeface="Laila SemiBold" pitchFamily="2" charset="0"/>
                <a:cs typeface="Laila SemiBold" pitchFamily="2" charset="0"/>
              </a:rPr>
              <a:t>आपके </a:t>
            </a:r>
            <a:r>
              <a:rPr lang="hi-IN" sz="1600" u="sng" dirty="0">
                <a:solidFill>
                  <a:srgbClr val="FFFF00"/>
                </a:solidFill>
                <a:latin typeface="Laila SemiBold" pitchFamily="2" charset="0"/>
                <a:cs typeface="Laila SemiBold" pitchFamily="2" charset="0"/>
              </a:rPr>
              <a:t>अपनों में कौन </a:t>
            </a:r>
            <a:r>
              <a:rPr lang="hi-IN" sz="1600" dirty="0">
                <a:latin typeface="Laila SemiBold" pitchFamily="2" charset="0"/>
                <a:cs typeface="Laila SemiBold" pitchFamily="2" charset="0"/>
              </a:rPr>
              <a:t>आपका साथ देगा</a:t>
            </a:r>
            <a:r>
              <a:rPr lang="hi-IN" sz="1600" dirty="0" smtClean="0">
                <a:latin typeface="Laila SemiBold" pitchFamily="2" charset="0"/>
                <a:cs typeface="Laila SemiBold" pitchFamily="2" charset="0"/>
              </a:rPr>
              <a:t>?</a:t>
            </a:r>
            <a:endParaRPr lang="en-IN" sz="1600" dirty="0" smtClean="0">
              <a:latin typeface="Laila SemiBold" pitchFamily="2" charset="0"/>
              <a:cs typeface="Laila SemiBold" pitchFamily="2" charset="0"/>
            </a:endParaRPr>
          </a:p>
        </p:txBody>
      </p:sp>
      <p:sp>
        <p:nvSpPr>
          <p:cNvPr id="5" name="Rounded Rectangle 4"/>
          <p:cNvSpPr/>
          <p:nvPr/>
        </p:nvSpPr>
        <p:spPr>
          <a:xfrm>
            <a:off x="7452320" y="265212"/>
            <a:ext cx="1944216" cy="504056"/>
          </a:xfrm>
          <a:prstGeom prst="roundRect">
            <a:avLst>
              <a:gd name="adj" fmla="val 50000"/>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3" name="Rectangle 2"/>
          <p:cNvSpPr/>
          <p:nvPr/>
        </p:nvSpPr>
        <p:spPr>
          <a:xfrm>
            <a:off x="7646372" y="265212"/>
            <a:ext cx="1390124" cy="523220"/>
          </a:xfrm>
          <a:prstGeom prst="rect">
            <a:avLst/>
          </a:prstGeom>
          <a:noFill/>
        </p:spPr>
        <p:txBody>
          <a:bodyPr wrap="none" lIns="91440" tIns="45720" rIns="91440" bIns="45720">
            <a:spAutoFit/>
          </a:bodyPr>
          <a:lstStyle/>
          <a:p>
            <a:pPr algn="ctr"/>
            <a:r>
              <a:rPr lang="hi-IN" sz="2800" b="1" u="sng" dirty="0" smtClean="0">
                <a:ln w="900" cmpd="sng">
                  <a:solidFill>
                    <a:schemeClr val="accent1">
                      <a:satMod val="190000"/>
                      <a:alpha val="55000"/>
                    </a:schemeClr>
                  </a:solidFill>
                  <a:prstDash val="solid"/>
                </a:ln>
                <a:solidFill>
                  <a:schemeClr val="accent1">
                    <a:satMod val="200000"/>
                    <a:tint val="3000"/>
                  </a:schemeClr>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पदबंध  </a:t>
            </a:r>
            <a:endParaRPr lang="en-US" sz="2800" b="1" u="sng" dirty="0">
              <a:ln w="900" cmpd="sng">
                <a:solidFill>
                  <a:schemeClr val="accent1">
                    <a:satMod val="190000"/>
                    <a:alpha val="55000"/>
                  </a:schemeClr>
                </a:solidFill>
                <a:prstDash val="solid"/>
              </a:ln>
              <a:solidFill>
                <a:schemeClr val="accent1">
                  <a:satMod val="200000"/>
                  <a:tint val="3000"/>
                </a:schemeClr>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sp>
        <p:nvSpPr>
          <p:cNvPr id="14" name="Rounded Rectangle 13"/>
          <p:cNvSpPr/>
          <p:nvPr/>
        </p:nvSpPr>
        <p:spPr>
          <a:xfrm>
            <a:off x="2699792" y="6212860"/>
            <a:ext cx="2173486" cy="451212"/>
          </a:xfrm>
          <a:prstGeom prst="roundRect">
            <a:avLst/>
          </a:prstGeom>
          <a:ln>
            <a:solidFill>
              <a:srgbClr val="C0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8" name="Rectangle 7"/>
          <p:cNvSpPr/>
          <p:nvPr/>
        </p:nvSpPr>
        <p:spPr>
          <a:xfrm>
            <a:off x="2699794" y="6256646"/>
            <a:ext cx="2317500" cy="461665"/>
          </a:xfrm>
          <a:prstGeom prst="rect">
            <a:avLst/>
          </a:prstGeom>
          <a:noFill/>
        </p:spPr>
        <p:txBody>
          <a:bodyPr wrap="square" lIns="91440" tIns="45720" rIns="91440" bIns="45720">
            <a:spAutoFit/>
          </a:bodyPr>
          <a:lstStyle/>
          <a:p>
            <a:r>
              <a:rPr lang="hi-IN" sz="24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उदाहरण के लिए -</a:t>
            </a:r>
            <a:endParaRPr lang="en-US" sz="24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cxnSp>
        <p:nvCxnSpPr>
          <p:cNvPr id="19" name="Elbow Connector 18"/>
          <p:cNvCxnSpPr/>
          <p:nvPr/>
        </p:nvCxnSpPr>
        <p:spPr>
          <a:xfrm flipV="1">
            <a:off x="1835696" y="481236"/>
            <a:ext cx="1872207" cy="422466"/>
          </a:xfrm>
          <a:prstGeom prst="bentConnector3">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382292" y="678096"/>
            <a:ext cx="1885451" cy="451212"/>
          </a:xfrm>
          <a:prstGeom prst="roundRect">
            <a:avLst/>
          </a:prstGeom>
          <a:ln>
            <a:solidFill>
              <a:srgbClr val="C0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3" name="Rectangle 12"/>
          <p:cNvSpPr/>
          <p:nvPr/>
        </p:nvSpPr>
        <p:spPr>
          <a:xfrm>
            <a:off x="251521" y="678096"/>
            <a:ext cx="2016223" cy="523220"/>
          </a:xfrm>
          <a:prstGeom prst="rect">
            <a:avLst/>
          </a:prstGeom>
          <a:noFill/>
        </p:spPr>
        <p:txBody>
          <a:bodyPr wrap="square" lIns="91440" tIns="45720" rIns="91440" bIns="45720">
            <a:spAutoFit/>
          </a:bodyPr>
          <a:lstStyle/>
          <a:p>
            <a:pPr algn="ctr"/>
            <a:r>
              <a:rPr lang="hi-IN"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a:t>
            </a:r>
            <a:r>
              <a:rPr lang="hi-IN" sz="24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सर्वनाम पदबंध</a:t>
            </a:r>
          </a:p>
        </p:txBody>
      </p:sp>
      <p:sp>
        <p:nvSpPr>
          <p:cNvPr id="15" name="Rounded Rectangle 14"/>
          <p:cNvSpPr/>
          <p:nvPr/>
        </p:nvSpPr>
        <p:spPr>
          <a:xfrm>
            <a:off x="3406628" y="265212"/>
            <a:ext cx="1842825" cy="451212"/>
          </a:xfrm>
          <a:prstGeom prst="roundRect">
            <a:avLst/>
          </a:prstGeom>
          <a:ln>
            <a:solidFill>
              <a:srgbClr val="C0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6" name="Rectangle 15"/>
          <p:cNvSpPr/>
          <p:nvPr/>
        </p:nvSpPr>
        <p:spPr>
          <a:xfrm>
            <a:off x="3275856" y="265212"/>
            <a:ext cx="1973597" cy="523220"/>
          </a:xfrm>
          <a:prstGeom prst="rect">
            <a:avLst/>
          </a:prstGeom>
          <a:noFill/>
        </p:spPr>
        <p:txBody>
          <a:bodyPr wrap="square" lIns="91440" tIns="45720" rIns="91440" bIns="45720">
            <a:spAutoFit/>
          </a:bodyPr>
          <a:lstStyle/>
          <a:p>
            <a:pPr algn="ctr"/>
            <a:r>
              <a:rPr lang="hi-IN"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a:t>
            </a:r>
            <a:r>
              <a:rPr lang="hi-IN" sz="24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पदबंध  के भेद</a:t>
            </a:r>
            <a:endParaRPr lang="en-US"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sp>
        <p:nvSpPr>
          <p:cNvPr id="4" name="Date Placeholder 3"/>
          <p:cNvSpPr>
            <a:spLocks noGrp="1"/>
          </p:cNvSpPr>
          <p:nvPr>
            <p:ph type="dt" sz="half" idx="4294967295"/>
          </p:nvPr>
        </p:nvSpPr>
        <p:spPr>
          <a:xfrm>
            <a:off x="6553200" y="5170488"/>
            <a:ext cx="2590800" cy="319087"/>
          </a:xfrm>
        </p:spPr>
        <p:txBody>
          <a:bodyPr/>
          <a:lstStyle/>
          <a:p>
            <a:fld id="{6FD9743A-97C7-4599-9621-4BB0AA8A81D6}" type="datetime5">
              <a:rPr lang="en-US" smtClean="0"/>
              <a:t>18-Jun-25</a:t>
            </a:fld>
            <a:endParaRPr lang="en-US"/>
          </a:p>
        </p:txBody>
      </p:sp>
      <p:sp>
        <p:nvSpPr>
          <p:cNvPr id="17" name="Rounded Rectangle 16"/>
          <p:cNvSpPr/>
          <p:nvPr/>
        </p:nvSpPr>
        <p:spPr>
          <a:xfrm>
            <a:off x="1231446" y="1705372"/>
            <a:ext cx="3031208" cy="2753069"/>
          </a:xfrm>
          <a:prstGeom prst="roundRect">
            <a:avLst>
              <a:gd name="adj" fmla="val 11478"/>
            </a:avLst>
          </a:prstGeom>
          <a:solidFill>
            <a:schemeClr val="tx2">
              <a:lumMod val="50000"/>
            </a:schemeClr>
          </a:solidFill>
          <a:ln w="28575">
            <a:solidFill>
              <a:srgbClr val="002060"/>
            </a:solidFill>
          </a:ln>
          <a:effectLst>
            <a:glow rad="63500">
              <a:srgbClr val="FF0000">
                <a:alpha val="16000"/>
              </a:srgbClr>
            </a:glow>
            <a:outerShdw blurRad="44450" dist="27940" dir="5400000" algn="ctr">
              <a:srgbClr val="000000">
                <a:alpha val="32000"/>
              </a:srgbClr>
            </a:outerShdw>
            <a:softEdge rad="12700"/>
          </a:effectLst>
        </p:spPr>
        <p:style>
          <a:lnRef idx="1">
            <a:schemeClr val="accent2"/>
          </a:lnRef>
          <a:fillRef idx="2">
            <a:schemeClr val="accent2"/>
          </a:fillRef>
          <a:effectRef idx="1">
            <a:schemeClr val="accent2"/>
          </a:effectRef>
          <a:fontRef idx="minor">
            <a:schemeClr val="dk1"/>
          </a:fontRef>
        </p:style>
        <p:txBody>
          <a:bodyPr rtlCol="0" anchor="ctr"/>
          <a:lstStyle/>
          <a:p>
            <a:r>
              <a:rPr lang="hi-IN" dirty="0">
                <a:solidFill>
                  <a:schemeClr val="accent3">
                    <a:lumMod val="20000"/>
                    <a:lumOff val="80000"/>
                  </a:schemeClr>
                </a:solidFill>
                <a:latin typeface="Laila SemiBold" pitchFamily="2" charset="0"/>
                <a:cs typeface="Laila SemiBold" pitchFamily="2" charset="0"/>
              </a:rPr>
              <a:t>वह पदबंध जो किसी वाक्य में </a:t>
            </a:r>
            <a:r>
              <a:rPr lang="hi-IN" dirty="0" smtClean="0">
                <a:solidFill>
                  <a:schemeClr val="accent3">
                    <a:lumMod val="20000"/>
                    <a:lumOff val="80000"/>
                  </a:schemeClr>
                </a:solidFill>
                <a:latin typeface="Laila SemiBold" pitchFamily="2" charset="0"/>
                <a:cs typeface="Laila SemiBold" pitchFamily="2" charset="0"/>
              </a:rPr>
              <a:t>सर्वनाम</a:t>
            </a:r>
            <a:r>
              <a:rPr lang="hi-IN" dirty="0" smtClean="0">
                <a:solidFill>
                  <a:srgbClr val="FFFF00"/>
                </a:solidFill>
                <a:latin typeface="Laila SemiBold" pitchFamily="2" charset="0"/>
                <a:cs typeface="Laila SemiBold" pitchFamily="2" charset="0"/>
              </a:rPr>
              <a:t> </a:t>
            </a:r>
            <a:r>
              <a:rPr lang="hi-IN" dirty="0">
                <a:solidFill>
                  <a:schemeClr val="accent3">
                    <a:lumMod val="20000"/>
                    <a:lumOff val="80000"/>
                  </a:schemeClr>
                </a:solidFill>
                <a:latin typeface="Laila SemiBold" pitchFamily="2" charset="0"/>
                <a:cs typeface="Laila SemiBold" pitchFamily="2" charset="0"/>
              </a:rPr>
              <a:t>का कार्य करता है, </a:t>
            </a:r>
            <a:r>
              <a:rPr lang="hi-IN" dirty="0" smtClean="0">
                <a:solidFill>
                  <a:schemeClr val="accent3">
                    <a:lumMod val="20000"/>
                    <a:lumOff val="80000"/>
                  </a:schemeClr>
                </a:solidFill>
                <a:latin typeface="Laila SemiBold" pitchFamily="2" charset="0"/>
                <a:cs typeface="Laila SemiBold" pitchFamily="2" charset="0"/>
              </a:rPr>
              <a:t>सर्वनाम </a:t>
            </a:r>
            <a:r>
              <a:rPr lang="hi-IN" dirty="0">
                <a:solidFill>
                  <a:schemeClr val="accent3">
                    <a:lumMod val="20000"/>
                    <a:lumOff val="80000"/>
                  </a:schemeClr>
                </a:solidFill>
                <a:latin typeface="Laila SemiBold" pitchFamily="2" charset="0"/>
                <a:cs typeface="Laila SemiBold" pitchFamily="2" charset="0"/>
              </a:rPr>
              <a:t>पदबंध कहलाता है। दूसरे अथवा सरल शब्दों में कहा जा सकता है कि </a:t>
            </a:r>
            <a:r>
              <a:rPr lang="hi-IN" dirty="0">
                <a:solidFill>
                  <a:srgbClr val="FFFF00"/>
                </a:solidFill>
                <a:latin typeface="Laila SemiBold" pitchFamily="2" charset="0"/>
                <a:cs typeface="Laila SemiBold" pitchFamily="2" charset="0"/>
              </a:rPr>
              <a:t>पदबंध का अंतिम अथवा मुख्य पद यदि </a:t>
            </a:r>
            <a:r>
              <a:rPr lang="hi-IN" dirty="0" smtClean="0">
                <a:solidFill>
                  <a:srgbClr val="FFFF00"/>
                </a:solidFill>
                <a:latin typeface="Laila SemiBold" pitchFamily="2" charset="0"/>
                <a:cs typeface="Laila SemiBold" pitchFamily="2" charset="0"/>
              </a:rPr>
              <a:t>सर्वनाम </a:t>
            </a:r>
            <a:r>
              <a:rPr lang="hi-IN" dirty="0">
                <a:solidFill>
                  <a:srgbClr val="FFFF00"/>
                </a:solidFill>
                <a:latin typeface="Laila SemiBold" pitchFamily="2" charset="0"/>
                <a:cs typeface="Laila SemiBold" pitchFamily="2" charset="0"/>
              </a:rPr>
              <a:t>हो और अन्य सभी पद उसी पर आश्रित </a:t>
            </a:r>
            <a:r>
              <a:rPr lang="hi-IN" dirty="0">
                <a:solidFill>
                  <a:schemeClr val="accent3">
                    <a:lumMod val="20000"/>
                    <a:lumOff val="80000"/>
                  </a:schemeClr>
                </a:solidFill>
                <a:latin typeface="Laila SemiBold" pitchFamily="2" charset="0"/>
                <a:cs typeface="Laila SemiBold" pitchFamily="2" charset="0"/>
              </a:rPr>
              <a:t>हो तो वह </a:t>
            </a:r>
            <a:r>
              <a:rPr lang="hi-IN" dirty="0" smtClean="0">
                <a:solidFill>
                  <a:schemeClr val="accent3">
                    <a:lumMod val="20000"/>
                    <a:lumOff val="80000"/>
                  </a:schemeClr>
                </a:solidFill>
                <a:latin typeface="Laila SemiBold" pitchFamily="2" charset="0"/>
                <a:cs typeface="Laila SemiBold" pitchFamily="2" charset="0"/>
              </a:rPr>
              <a:t>‘सर्वनाम </a:t>
            </a:r>
            <a:r>
              <a:rPr lang="hi-IN" dirty="0">
                <a:solidFill>
                  <a:schemeClr val="accent3">
                    <a:lumMod val="20000"/>
                    <a:lumOff val="80000"/>
                  </a:schemeClr>
                </a:solidFill>
                <a:latin typeface="Laila SemiBold" pitchFamily="2" charset="0"/>
                <a:cs typeface="Laila SemiBold" pitchFamily="2" charset="0"/>
              </a:rPr>
              <a:t>पदबंध' कहलाता है।</a:t>
            </a:r>
          </a:p>
        </p:txBody>
      </p:sp>
      <p:sp>
        <p:nvSpPr>
          <p:cNvPr id="18" name="Freeform 17"/>
          <p:cNvSpPr/>
          <p:nvPr/>
        </p:nvSpPr>
        <p:spPr>
          <a:xfrm>
            <a:off x="568317" y="1345332"/>
            <a:ext cx="1411395" cy="487932"/>
          </a:xfrm>
          <a:custGeom>
            <a:avLst/>
            <a:gdLst>
              <a:gd name="connsiteX0" fmla="*/ 0 w 4250635"/>
              <a:gd name="connsiteY0" fmla="*/ 59041 h 354240"/>
              <a:gd name="connsiteX1" fmla="*/ 59041 w 4250635"/>
              <a:gd name="connsiteY1" fmla="*/ 0 h 354240"/>
              <a:gd name="connsiteX2" fmla="*/ 4191594 w 4250635"/>
              <a:gd name="connsiteY2" fmla="*/ 0 h 354240"/>
              <a:gd name="connsiteX3" fmla="*/ 4250635 w 4250635"/>
              <a:gd name="connsiteY3" fmla="*/ 59041 h 354240"/>
              <a:gd name="connsiteX4" fmla="*/ 4250635 w 4250635"/>
              <a:gd name="connsiteY4" fmla="*/ 295199 h 354240"/>
              <a:gd name="connsiteX5" fmla="*/ 4191594 w 4250635"/>
              <a:gd name="connsiteY5" fmla="*/ 354240 h 354240"/>
              <a:gd name="connsiteX6" fmla="*/ 59041 w 4250635"/>
              <a:gd name="connsiteY6" fmla="*/ 354240 h 354240"/>
              <a:gd name="connsiteX7" fmla="*/ 0 w 4250635"/>
              <a:gd name="connsiteY7" fmla="*/ 295199 h 354240"/>
              <a:gd name="connsiteX8" fmla="*/ 0 w 4250635"/>
              <a:gd name="connsiteY8" fmla="*/ 59041 h 35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0635" h="354240">
                <a:moveTo>
                  <a:pt x="0" y="59041"/>
                </a:moveTo>
                <a:cubicBezTo>
                  <a:pt x="0" y="26434"/>
                  <a:pt x="26434" y="0"/>
                  <a:pt x="59041" y="0"/>
                </a:cubicBezTo>
                <a:lnTo>
                  <a:pt x="4191594" y="0"/>
                </a:lnTo>
                <a:cubicBezTo>
                  <a:pt x="4224201" y="0"/>
                  <a:pt x="4250635" y="26434"/>
                  <a:pt x="4250635" y="59041"/>
                </a:cubicBezTo>
                <a:lnTo>
                  <a:pt x="4250635" y="295199"/>
                </a:lnTo>
                <a:cubicBezTo>
                  <a:pt x="4250635" y="327806"/>
                  <a:pt x="4224201" y="354240"/>
                  <a:pt x="4191594" y="354240"/>
                </a:cubicBezTo>
                <a:lnTo>
                  <a:pt x="59041" y="354240"/>
                </a:lnTo>
                <a:cubicBezTo>
                  <a:pt x="26434" y="354240"/>
                  <a:pt x="0" y="327806"/>
                  <a:pt x="0" y="295199"/>
                </a:cubicBezTo>
                <a:lnTo>
                  <a:pt x="0" y="59041"/>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177957" tIns="17293" rIns="177957" bIns="17293" numCol="1" spcCol="1270" anchor="ctr" anchorCtr="0">
            <a:noAutofit/>
          </a:bodyPr>
          <a:lstStyle/>
          <a:p>
            <a:pPr lvl="0" defTabSz="533400">
              <a:lnSpc>
                <a:spcPct val="90000"/>
              </a:lnSpc>
              <a:spcBef>
                <a:spcPct val="0"/>
              </a:spcBef>
              <a:spcAft>
                <a:spcPct val="35000"/>
              </a:spcAft>
            </a:pPr>
            <a:r>
              <a:rPr lang="hi-IN" sz="2400" kern="1200" dirty="0" smtClean="0">
                <a:solidFill>
                  <a:srgbClr val="FFFF00"/>
                </a:solidFill>
                <a:latin typeface="Laila SemiBold" panose="02000000000000000000" pitchFamily="2" charset="0"/>
                <a:cs typeface="Laila SemiBold" panose="02000000000000000000" pitchFamily="2" charset="0"/>
              </a:rPr>
              <a:t>परिभाषा</a:t>
            </a:r>
            <a:endParaRPr lang="en-US" sz="2400" kern="1200" dirty="0">
              <a:solidFill>
                <a:srgbClr val="FFFF00"/>
              </a:solidFill>
              <a:latin typeface="Laila SemiBold" panose="02000000000000000000" pitchFamily="2" charset="0"/>
              <a:cs typeface="Laila SemiBold" panose="02000000000000000000" pitchFamily="2" charset="0"/>
            </a:endParaRPr>
          </a:p>
        </p:txBody>
      </p:sp>
      <p:graphicFrame>
        <p:nvGraphicFramePr>
          <p:cNvPr id="20" name="Diagram 19"/>
          <p:cNvGraphicFramePr/>
          <p:nvPr>
            <p:extLst>
              <p:ext uri="{D42A27DB-BD31-4B8C-83A1-F6EECF244321}">
                <p14:modId xmlns:p14="http://schemas.microsoft.com/office/powerpoint/2010/main" val="489066920"/>
              </p:ext>
            </p:extLst>
          </p:nvPr>
        </p:nvGraphicFramePr>
        <p:xfrm>
          <a:off x="539552" y="4541168"/>
          <a:ext cx="6120061" cy="836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 name="TextBox 20"/>
          <p:cNvSpPr txBox="1"/>
          <p:nvPr/>
        </p:nvSpPr>
        <p:spPr>
          <a:xfrm>
            <a:off x="4572000" y="1467243"/>
            <a:ext cx="3537024" cy="400110"/>
          </a:xfrm>
          <a:prstGeom prst="rect">
            <a:avLst/>
          </a:prstGeom>
          <a:noFill/>
        </p:spPr>
        <p:txBody>
          <a:bodyPr wrap="square" rtlCol="0">
            <a:spAutoFit/>
          </a:bodyPr>
          <a:lstStyle/>
          <a:p>
            <a:r>
              <a:rPr lang="en-US" sz="2000" b="1" dirty="0" smtClean="0">
                <a:solidFill>
                  <a:srgbClr val="FFFF00"/>
                </a:solidFill>
                <a:latin typeface="Algerian" pitchFamily="82" charset="0"/>
              </a:rPr>
              <a:t>➤</a:t>
            </a:r>
            <a:r>
              <a:rPr lang="hi-IN" sz="2000" b="1" dirty="0" smtClean="0">
                <a:solidFill>
                  <a:srgbClr val="FFFF00"/>
                </a:solidFill>
                <a:latin typeface="Algerian" pitchFamily="82" charset="0"/>
              </a:rPr>
              <a:t> </a:t>
            </a:r>
            <a:r>
              <a:rPr lang="hi-IN" sz="2000" b="1" dirty="0" smtClean="0">
                <a:solidFill>
                  <a:srgbClr val="FFFF00"/>
                </a:solidFill>
                <a:latin typeface="Karma" panose="02000000000000000000" pitchFamily="2" charset="0"/>
                <a:cs typeface="Karma" panose="02000000000000000000" pitchFamily="2" charset="0"/>
              </a:rPr>
              <a:t>उदाहरण</a:t>
            </a:r>
            <a:endParaRPr lang="en-US" sz="2800" b="1" dirty="0">
              <a:latin typeface="Karma" panose="02000000000000000000" pitchFamily="2" charset="0"/>
              <a:cs typeface="Karma" panose="02000000000000000000" pitchFamily="2" charset="0"/>
            </a:endParaRPr>
          </a:p>
        </p:txBody>
      </p:sp>
      <p:grpSp>
        <p:nvGrpSpPr>
          <p:cNvPr id="22" name="Group 21"/>
          <p:cNvGrpSpPr/>
          <p:nvPr/>
        </p:nvGrpSpPr>
        <p:grpSpPr>
          <a:xfrm>
            <a:off x="107504" y="245177"/>
            <a:ext cx="470896" cy="5260069"/>
            <a:chOff x="107504" y="245177"/>
            <a:chExt cx="470896" cy="5260069"/>
          </a:xfrm>
        </p:grpSpPr>
        <p:cxnSp>
          <p:nvCxnSpPr>
            <p:cNvPr id="23" name="Straight Connector 22"/>
            <p:cNvCxnSpPr/>
            <p:nvPr/>
          </p:nvCxnSpPr>
          <p:spPr>
            <a:xfrm flipH="1">
              <a:off x="343854" y="628737"/>
              <a:ext cx="1" cy="4876509"/>
            </a:xfrm>
            <a:prstGeom prst="line">
              <a:avLst/>
            </a:prstGeom>
          </p:spPr>
          <p:style>
            <a:lnRef idx="2">
              <a:schemeClr val="accent6"/>
            </a:lnRef>
            <a:fillRef idx="0">
              <a:schemeClr val="accent6"/>
            </a:fillRef>
            <a:effectRef idx="1">
              <a:schemeClr val="accent6"/>
            </a:effectRef>
            <a:fontRef idx="minor">
              <a:schemeClr val="tx1"/>
            </a:fontRef>
          </p:style>
        </p:cxnSp>
        <p:grpSp>
          <p:nvGrpSpPr>
            <p:cNvPr id="24" name="Group 23"/>
            <p:cNvGrpSpPr/>
            <p:nvPr/>
          </p:nvGrpSpPr>
          <p:grpSpPr>
            <a:xfrm>
              <a:off x="107504" y="245177"/>
              <a:ext cx="470896" cy="452083"/>
              <a:chOff x="72007" y="49188"/>
              <a:chExt cx="470896" cy="452083"/>
            </a:xfrm>
          </p:grpSpPr>
          <p:sp>
            <p:nvSpPr>
              <p:cNvPr id="25" name="Oval 24"/>
              <p:cNvSpPr/>
              <p:nvPr/>
            </p:nvSpPr>
            <p:spPr>
              <a:xfrm>
                <a:off x="72007" y="49188"/>
                <a:ext cx="470895" cy="45208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6" name="Rectangle 25"/>
              <p:cNvSpPr/>
              <p:nvPr/>
            </p:nvSpPr>
            <p:spPr>
              <a:xfrm>
                <a:off x="72008" y="81126"/>
                <a:ext cx="470895"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hi-IN" sz="2000" b="1" cap="none" spc="0" dirty="0" smtClean="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rPr>
                  <a:t>9</a:t>
                </a:r>
                <a:endParaRPr lang="en-US" sz="2000" b="1" cap="none" spc="0" dirty="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endParaRPr>
              </a:p>
            </p:txBody>
          </p:sp>
        </p:grpSp>
      </p:grpSp>
    </p:spTree>
    <p:extLst>
      <p:ext uri="{BB962C8B-B14F-4D97-AF65-F5344CB8AC3E}">
        <p14:creationId xmlns:p14="http://schemas.microsoft.com/office/powerpoint/2010/main" val="1738490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3000" tmFilter="0, 0; .2, .5; .8, .5; 1, 0"/>
                                        <p:tgtEl>
                                          <p:spTgt spid="3"/>
                                        </p:tgtEl>
                                      </p:cBhvr>
                                    </p:animEffect>
                                    <p:animScale>
                                      <p:cBhvr>
                                        <p:cTn id="7" dur="1500" autoRev="1" fill="hold"/>
                                        <p:tgtEl>
                                          <p:spTgt spid="3"/>
                                        </p:tgtEl>
                                      </p:cBhvr>
                                      <p:by x="105000" y="105000"/>
                                    </p:animScale>
                                  </p:childTnLst>
                                </p:cTn>
                              </p:par>
                              <p:par>
                                <p:cTn id="8" presetID="26" presetClass="emph" presetSubtype="0" fill="hold" grpId="0" nodeType="withEffect">
                                  <p:stCondLst>
                                    <p:cond delay="0"/>
                                  </p:stCondLst>
                                  <p:childTnLst>
                                    <p:animEffect transition="out" filter="fade">
                                      <p:cBhvr>
                                        <p:cTn id="9" dur="3000" tmFilter="0, 0; .2, .5; .8, .5; 1, 0"/>
                                        <p:tgtEl>
                                          <p:spTgt spid="5"/>
                                        </p:tgtEl>
                                      </p:cBhvr>
                                    </p:animEffect>
                                    <p:animScale>
                                      <p:cBhvr>
                                        <p:cTn id="10" dur="1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201316"/>
            <a:ext cx="6696744" cy="892552"/>
          </a:xfrm>
          <a:prstGeom prst="rect">
            <a:avLst/>
          </a:prstGeom>
          <a:noFill/>
        </p:spPr>
        <p:txBody>
          <a:bodyPr wrap="square" rtlCol="0">
            <a:spAutoFit/>
          </a:bodyPr>
          <a:lstStyle/>
          <a:p>
            <a:r>
              <a:rPr lang="hi-IN" b="1" dirty="0" smtClean="0">
                <a:latin typeface="Laila SemiBold" pitchFamily="2" charset="0"/>
                <a:cs typeface="Laila SemiBold" pitchFamily="2" charset="0"/>
              </a:rPr>
              <a:t>	</a:t>
            </a:r>
            <a:r>
              <a:rPr lang="hi-IN" dirty="0">
                <a:latin typeface="Laila SemiBold" pitchFamily="2" charset="0"/>
                <a:cs typeface="Laila SemiBold" pitchFamily="2" charset="0"/>
              </a:rPr>
              <a:t> 'संज्ञा पद' को 'संज्ञा पदबंध' बनाने का कार्य 'विशेषण पद/पदों' द्वारा ही किया जाता है।</a:t>
            </a:r>
            <a:br>
              <a:rPr lang="hi-IN" dirty="0">
                <a:latin typeface="Laila SemiBold" pitchFamily="2" charset="0"/>
                <a:cs typeface="Laila SemiBold" pitchFamily="2" charset="0"/>
              </a:rPr>
            </a:br>
            <a:endParaRPr lang="en-US" sz="1600" dirty="0">
              <a:latin typeface="Laila SemiBold" pitchFamily="2" charset="0"/>
              <a:cs typeface="Laila SemiBold" pitchFamily="2" charset="0"/>
            </a:endParaRPr>
          </a:p>
        </p:txBody>
      </p:sp>
      <p:sp>
        <p:nvSpPr>
          <p:cNvPr id="5" name="Rounded Rectangle 4"/>
          <p:cNvSpPr/>
          <p:nvPr/>
        </p:nvSpPr>
        <p:spPr>
          <a:xfrm>
            <a:off x="7452320" y="265212"/>
            <a:ext cx="1944216" cy="504056"/>
          </a:xfrm>
          <a:prstGeom prst="roundRect">
            <a:avLst>
              <a:gd name="adj" fmla="val 50000"/>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3" name="Rectangle 2"/>
          <p:cNvSpPr/>
          <p:nvPr/>
        </p:nvSpPr>
        <p:spPr>
          <a:xfrm>
            <a:off x="7646372" y="265212"/>
            <a:ext cx="1390124" cy="523220"/>
          </a:xfrm>
          <a:prstGeom prst="rect">
            <a:avLst/>
          </a:prstGeom>
          <a:noFill/>
        </p:spPr>
        <p:txBody>
          <a:bodyPr wrap="none" lIns="91440" tIns="45720" rIns="91440" bIns="45720">
            <a:spAutoFit/>
          </a:bodyPr>
          <a:lstStyle/>
          <a:p>
            <a:pPr algn="ctr"/>
            <a:r>
              <a:rPr lang="hi-IN" sz="2800" b="1" u="sng" dirty="0" smtClean="0">
                <a:ln w="900" cmpd="sng">
                  <a:solidFill>
                    <a:schemeClr val="accent1">
                      <a:satMod val="190000"/>
                      <a:alpha val="55000"/>
                    </a:schemeClr>
                  </a:solidFill>
                  <a:prstDash val="solid"/>
                </a:ln>
                <a:solidFill>
                  <a:schemeClr val="accent1">
                    <a:satMod val="200000"/>
                    <a:tint val="3000"/>
                  </a:schemeClr>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पदबंध  </a:t>
            </a:r>
            <a:endParaRPr lang="en-US" sz="2800" b="1" u="sng" dirty="0">
              <a:ln w="900" cmpd="sng">
                <a:solidFill>
                  <a:schemeClr val="accent1">
                    <a:satMod val="190000"/>
                    <a:alpha val="55000"/>
                  </a:schemeClr>
                </a:solidFill>
                <a:prstDash val="solid"/>
              </a:ln>
              <a:solidFill>
                <a:schemeClr val="accent1">
                  <a:satMod val="200000"/>
                  <a:tint val="3000"/>
                </a:schemeClr>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sp>
        <p:nvSpPr>
          <p:cNvPr id="14" name="Rounded Rectangle 13"/>
          <p:cNvSpPr/>
          <p:nvPr/>
        </p:nvSpPr>
        <p:spPr>
          <a:xfrm>
            <a:off x="382290" y="2064017"/>
            <a:ext cx="2173486" cy="451212"/>
          </a:xfrm>
          <a:prstGeom prst="roundRect">
            <a:avLst/>
          </a:prstGeom>
          <a:ln>
            <a:solidFill>
              <a:srgbClr val="C0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8" name="Rectangle 7"/>
          <p:cNvSpPr/>
          <p:nvPr/>
        </p:nvSpPr>
        <p:spPr>
          <a:xfrm>
            <a:off x="382292" y="2107803"/>
            <a:ext cx="2317500" cy="461665"/>
          </a:xfrm>
          <a:prstGeom prst="rect">
            <a:avLst/>
          </a:prstGeom>
          <a:noFill/>
        </p:spPr>
        <p:txBody>
          <a:bodyPr wrap="square" lIns="91440" tIns="45720" rIns="91440" bIns="45720">
            <a:spAutoFit/>
          </a:bodyPr>
          <a:lstStyle/>
          <a:p>
            <a:r>
              <a:rPr lang="hi-IN" sz="24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उदाहरण के लिए -</a:t>
            </a:r>
            <a:endParaRPr lang="en-US" sz="24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cxnSp>
        <p:nvCxnSpPr>
          <p:cNvPr id="19" name="Elbow Connector 18"/>
          <p:cNvCxnSpPr/>
          <p:nvPr/>
        </p:nvCxnSpPr>
        <p:spPr>
          <a:xfrm flipV="1">
            <a:off x="1835696" y="481236"/>
            <a:ext cx="1872207" cy="422466"/>
          </a:xfrm>
          <a:prstGeom prst="bentConnector3">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3406628" y="265212"/>
            <a:ext cx="1842825" cy="451212"/>
          </a:xfrm>
          <a:prstGeom prst="roundRect">
            <a:avLst/>
          </a:prstGeom>
          <a:ln>
            <a:solidFill>
              <a:srgbClr val="C0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6" name="Rectangle 15"/>
          <p:cNvSpPr/>
          <p:nvPr/>
        </p:nvSpPr>
        <p:spPr>
          <a:xfrm>
            <a:off x="3275856" y="265212"/>
            <a:ext cx="1973597" cy="523220"/>
          </a:xfrm>
          <a:prstGeom prst="rect">
            <a:avLst/>
          </a:prstGeom>
          <a:noFill/>
        </p:spPr>
        <p:txBody>
          <a:bodyPr wrap="square" lIns="91440" tIns="45720" rIns="91440" bIns="45720">
            <a:spAutoFit/>
          </a:bodyPr>
          <a:lstStyle/>
          <a:p>
            <a:pPr algn="ctr"/>
            <a:r>
              <a:rPr lang="hi-IN"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a:t>
            </a:r>
            <a:r>
              <a:rPr lang="hi-IN" sz="24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पदबंध  के भेद</a:t>
            </a:r>
            <a:endParaRPr lang="en-US"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928422578"/>
              </p:ext>
            </p:extLst>
          </p:nvPr>
        </p:nvGraphicFramePr>
        <p:xfrm>
          <a:off x="1144999" y="2757780"/>
          <a:ext cx="6948770" cy="1899920"/>
        </p:xfrm>
        <a:graphic>
          <a:graphicData uri="http://schemas.openxmlformats.org/drawingml/2006/table">
            <a:tbl>
              <a:tblPr firstRow="1" bandRow="1">
                <a:tableStyleId>{5C22544A-7EE6-4342-B048-85BDC9FD1C3A}</a:tableStyleId>
              </a:tblPr>
              <a:tblGrid>
                <a:gridCol w="3172265">
                  <a:extLst>
                    <a:ext uri="{9D8B030D-6E8A-4147-A177-3AD203B41FA5}">
                      <a16:colId xmlns:a16="http://schemas.microsoft.com/office/drawing/2014/main" val="20000"/>
                    </a:ext>
                  </a:extLst>
                </a:gridCol>
                <a:gridCol w="3776505">
                  <a:extLst>
                    <a:ext uri="{9D8B030D-6E8A-4147-A177-3AD203B41FA5}">
                      <a16:colId xmlns:a16="http://schemas.microsoft.com/office/drawing/2014/main" val="20001"/>
                    </a:ext>
                  </a:extLst>
                </a:gridCol>
              </a:tblGrid>
              <a:tr h="370840">
                <a:tc>
                  <a:txBody>
                    <a:bodyPr/>
                    <a:lstStyle/>
                    <a:p>
                      <a:pPr algn="ctr"/>
                      <a:r>
                        <a:rPr kumimoji="0" lang="hi-IN" b="0" i="0" kern="1200" dirty="0" smtClean="0">
                          <a:solidFill>
                            <a:srgbClr val="FFC000"/>
                          </a:solidFill>
                          <a:effectLst/>
                          <a:latin typeface="Laila SemiBold" pitchFamily="2" charset="0"/>
                          <a:ea typeface="+mn-ea"/>
                          <a:cs typeface="Laila SemiBold" pitchFamily="2" charset="0"/>
                        </a:rPr>
                        <a:t>रेखांकित पद- ‘सर्वनाम पद'</a:t>
                      </a:r>
                      <a:endParaRPr lang="en-US" dirty="0">
                        <a:solidFill>
                          <a:srgbClr val="FFC000"/>
                        </a:solidFill>
                        <a:latin typeface="Laila SemiBold" pitchFamily="2" charset="0"/>
                        <a:cs typeface="Laila SemiBold" pitchFamily="2" charset="0"/>
                      </a:endParaRPr>
                    </a:p>
                  </a:txBody>
                  <a:tcPr/>
                </a:tc>
                <a:tc>
                  <a:txBody>
                    <a:bodyPr/>
                    <a:lstStyle/>
                    <a:p>
                      <a:pPr algn="ctr"/>
                      <a:r>
                        <a:rPr kumimoji="0" lang="hi-IN" b="0" i="0" kern="1200" dirty="0" smtClean="0">
                          <a:solidFill>
                            <a:srgbClr val="FFC000"/>
                          </a:solidFill>
                          <a:effectLst/>
                          <a:latin typeface="Laila SemiBold" pitchFamily="2" charset="0"/>
                          <a:ea typeface="+mn-ea"/>
                          <a:cs typeface="Laila SemiBold" pitchFamily="2" charset="0"/>
                        </a:rPr>
                        <a:t>रेखांकित पदबंध- ‘सर्वनाम पदबंध'</a:t>
                      </a:r>
                      <a:endParaRPr lang="en-US" dirty="0">
                        <a:solidFill>
                          <a:srgbClr val="FFC000"/>
                        </a:solidFill>
                        <a:latin typeface="Laila SemiBold" pitchFamily="2" charset="0"/>
                        <a:cs typeface="Laila SemiBold" pitchFamily="2" charset="0"/>
                      </a:endParaRPr>
                    </a:p>
                  </a:txBody>
                  <a:tcPr/>
                </a:tc>
                <a:extLst>
                  <a:ext uri="{0D108BD9-81ED-4DB2-BD59-A6C34878D82A}">
                    <a16:rowId xmlns:a16="http://schemas.microsoft.com/office/drawing/2014/main" val="10000"/>
                  </a:ext>
                </a:extLst>
              </a:tr>
              <a:tr h="370840">
                <a:tc>
                  <a:txBody>
                    <a:bodyPr/>
                    <a:lstStyle/>
                    <a:p>
                      <a:r>
                        <a:rPr kumimoji="0" lang="hi-IN" sz="1600" b="0" i="0" kern="1200" dirty="0" smtClean="0">
                          <a:solidFill>
                            <a:schemeClr val="dk1"/>
                          </a:solidFill>
                          <a:effectLst/>
                          <a:latin typeface="Laila SemiBold" pitchFamily="2" charset="0"/>
                          <a:ea typeface="+mn-ea"/>
                          <a:cs typeface="Laila SemiBold" pitchFamily="2" charset="0"/>
                        </a:rPr>
                        <a:t>1. </a:t>
                      </a:r>
                      <a:r>
                        <a:rPr kumimoji="0" lang="hi-IN" sz="1600" b="0" i="0" kern="1200" dirty="0" smtClean="0">
                          <a:solidFill>
                            <a:srgbClr val="7030A0"/>
                          </a:solidFill>
                          <a:effectLst/>
                          <a:latin typeface="Laila SemiBold" pitchFamily="2" charset="0"/>
                          <a:ea typeface="+mn-ea"/>
                          <a:cs typeface="Laila SemiBold" pitchFamily="2" charset="0"/>
                        </a:rPr>
                        <a:t>तुम</a:t>
                      </a:r>
                      <a:r>
                        <a:rPr kumimoji="0" lang="hi-IN" sz="1600" b="0" i="0" kern="1200" dirty="0" smtClean="0">
                          <a:solidFill>
                            <a:schemeClr val="dk1"/>
                          </a:solidFill>
                          <a:effectLst/>
                          <a:latin typeface="Laila SemiBold" pitchFamily="2" charset="0"/>
                          <a:ea typeface="+mn-ea"/>
                          <a:cs typeface="Laila SemiBold" pitchFamily="2" charset="0"/>
                        </a:rPr>
                        <a:t> आज चुप क्यों हो?</a:t>
                      </a:r>
                      <a:endParaRPr lang="en-US" sz="1600" dirty="0">
                        <a:latin typeface="Laila SemiBold" pitchFamily="2" charset="0"/>
                        <a:cs typeface="Laila SemiBold" pitchFamily="2" charset="0"/>
                      </a:endParaRPr>
                    </a:p>
                  </a:txBody>
                  <a:tcPr/>
                </a:tc>
                <a:tc>
                  <a:txBody>
                    <a:bodyPr/>
                    <a:lstStyle/>
                    <a:p>
                      <a:r>
                        <a:rPr kumimoji="0" lang="hi-IN" sz="1600" b="0" i="0" kern="1200" dirty="0" smtClean="0">
                          <a:solidFill>
                            <a:schemeClr val="dk1"/>
                          </a:solidFill>
                          <a:effectLst/>
                          <a:latin typeface="Laila SemiBold" pitchFamily="2" charset="0"/>
                          <a:ea typeface="+mn-ea"/>
                          <a:cs typeface="Laila SemiBold" pitchFamily="2" charset="0"/>
                        </a:rPr>
                        <a:t>1. </a:t>
                      </a:r>
                      <a:r>
                        <a:rPr kumimoji="0" lang="hi-IN" sz="1600" b="0" i="0" kern="1200" dirty="0" smtClean="0">
                          <a:solidFill>
                            <a:srgbClr val="7030A0"/>
                          </a:solidFill>
                          <a:effectLst/>
                          <a:latin typeface="Laila SemiBold" pitchFamily="2" charset="0"/>
                          <a:ea typeface="+mn-ea"/>
                          <a:cs typeface="Laila SemiBold" pitchFamily="2" charset="0"/>
                        </a:rPr>
                        <a:t>बहुत बोलने वाले तुम </a:t>
                      </a:r>
                      <a:r>
                        <a:rPr kumimoji="0" lang="hi-IN" sz="1600" b="0" i="0" kern="1200" dirty="0" smtClean="0">
                          <a:solidFill>
                            <a:schemeClr val="dk1"/>
                          </a:solidFill>
                          <a:effectLst/>
                          <a:latin typeface="Laila SemiBold" pitchFamily="2" charset="0"/>
                          <a:ea typeface="+mn-ea"/>
                          <a:cs typeface="Laila SemiBold" pitchFamily="2" charset="0"/>
                        </a:rPr>
                        <a:t>आज चुप क्यों हो?</a:t>
                      </a:r>
                      <a:endParaRPr lang="en-US" sz="1600" dirty="0">
                        <a:latin typeface="Laila SemiBold" pitchFamily="2" charset="0"/>
                        <a:cs typeface="Laila SemiBold" pitchFamily="2" charset="0"/>
                      </a:endParaRPr>
                    </a:p>
                  </a:txBody>
                  <a:tcPr/>
                </a:tc>
                <a:extLst>
                  <a:ext uri="{0D108BD9-81ED-4DB2-BD59-A6C34878D82A}">
                    <a16:rowId xmlns:a16="http://schemas.microsoft.com/office/drawing/2014/main" val="10001"/>
                  </a:ext>
                </a:extLst>
              </a:tr>
              <a:tr h="370840">
                <a:tc>
                  <a:txBody>
                    <a:bodyPr/>
                    <a:lstStyle/>
                    <a:p>
                      <a:r>
                        <a:rPr kumimoji="0" lang="hi-IN" sz="1600" b="0" i="0" kern="1200" dirty="0" smtClean="0">
                          <a:solidFill>
                            <a:schemeClr val="dk1"/>
                          </a:solidFill>
                          <a:effectLst/>
                          <a:latin typeface="Laila SemiBold" pitchFamily="2" charset="0"/>
                          <a:ea typeface="+mn-ea"/>
                          <a:cs typeface="Laila SemiBold" pitchFamily="2" charset="0"/>
                        </a:rPr>
                        <a:t>2</a:t>
                      </a:r>
                      <a:r>
                        <a:rPr kumimoji="0" lang="en-US" sz="1600" b="0" i="0" kern="1200" dirty="0" smtClean="0">
                          <a:solidFill>
                            <a:schemeClr val="dk1"/>
                          </a:solidFill>
                          <a:effectLst/>
                          <a:latin typeface="Laila SemiBold" pitchFamily="2" charset="0"/>
                          <a:ea typeface="+mn-ea"/>
                          <a:cs typeface="Laila SemiBold" pitchFamily="2" charset="0"/>
                        </a:rPr>
                        <a:t>. </a:t>
                      </a:r>
                      <a:r>
                        <a:rPr kumimoji="0" lang="hi-IN" sz="1600" b="0" i="0" kern="1200" dirty="0" smtClean="0">
                          <a:solidFill>
                            <a:srgbClr val="7030A0"/>
                          </a:solidFill>
                          <a:effectLst/>
                          <a:latin typeface="Laila SemiBold" pitchFamily="2" charset="0"/>
                          <a:ea typeface="+mn-ea"/>
                          <a:cs typeface="Laila SemiBold" pitchFamily="2" charset="0"/>
                        </a:rPr>
                        <a:t>मैं</a:t>
                      </a:r>
                      <a:r>
                        <a:rPr kumimoji="0" lang="hi-IN" sz="1600" b="0" i="0" kern="1200" dirty="0" smtClean="0">
                          <a:solidFill>
                            <a:schemeClr val="dk1"/>
                          </a:solidFill>
                          <a:effectLst/>
                          <a:latin typeface="Laila SemiBold" pitchFamily="2" charset="0"/>
                          <a:ea typeface="+mn-ea"/>
                          <a:cs typeface="Laila SemiBold" pitchFamily="2" charset="0"/>
                        </a:rPr>
                        <a:t> असफल नहीं हो सकता।</a:t>
                      </a:r>
                      <a:endParaRPr lang="en-US" sz="1600" dirty="0">
                        <a:latin typeface="Laila SemiBold" pitchFamily="2" charset="0"/>
                        <a:cs typeface="Laila SemiBold" pitchFamily="2" charset="0"/>
                      </a:endParaRPr>
                    </a:p>
                  </a:txBody>
                  <a:tcPr/>
                </a:tc>
                <a:tc>
                  <a:txBody>
                    <a:bodyPr/>
                    <a:lstStyle/>
                    <a:p>
                      <a:r>
                        <a:rPr kumimoji="0" lang="hi-IN" sz="1600" b="0" i="0" kern="1200" dirty="0" smtClean="0">
                          <a:solidFill>
                            <a:schemeClr val="dk1"/>
                          </a:solidFill>
                          <a:effectLst/>
                          <a:latin typeface="Laila SemiBold" pitchFamily="2" charset="0"/>
                          <a:ea typeface="+mn-ea"/>
                          <a:cs typeface="Laila SemiBold" pitchFamily="2" charset="0"/>
                        </a:rPr>
                        <a:t>2. </a:t>
                      </a:r>
                      <a:r>
                        <a:rPr kumimoji="0" lang="hi-IN" sz="1600" b="0" i="0" kern="1200" dirty="0" smtClean="0">
                          <a:solidFill>
                            <a:srgbClr val="7030A0"/>
                          </a:solidFill>
                          <a:effectLst/>
                          <a:latin typeface="Laila SemiBold" pitchFamily="2" charset="0"/>
                          <a:ea typeface="+mn-ea"/>
                          <a:cs typeface="Laila SemiBold" pitchFamily="2" charset="0"/>
                        </a:rPr>
                        <a:t>लगन से काम करने वाला मैं </a:t>
                      </a:r>
                      <a:r>
                        <a:rPr kumimoji="0" lang="hi-IN" sz="1600" b="0" i="0" kern="1200" dirty="0" smtClean="0">
                          <a:solidFill>
                            <a:schemeClr val="dk1"/>
                          </a:solidFill>
                          <a:effectLst/>
                          <a:latin typeface="Laila SemiBold" pitchFamily="2" charset="0"/>
                          <a:ea typeface="+mn-ea"/>
                          <a:cs typeface="Laila SemiBold" pitchFamily="2" charset="0"/>
                        </a:rPr>
                        <a:t>असफल नहीं हो सकता।</a:t>
                      </a:r>
                      <a:endParaRPr lang="en-US" sz="1600" dirty="0">
                        <a:latin typeface="Laila SemiBold" pitchFamily="2" charset="0"/>
                        <a:cs typeface="Laila SemiBold" pitchFamily="2" charset="0"/>
                      </a:endParaRPr>
                    </a:p>
                  </a:txBody>
                  <a:tcPr/>
                </a:tc>
                <a:extLst>
                  <a:ext uri="{0D108BD9-81ED-4DB2-BD59-A6C34878D82A}">
                    <a16:rowId xmlns:a16="http://schemas.microsoft.com/office/drawing/2014/main" val="10002"/>
                  </a:ext>
                </a:extLst>
              </a:tr>
              <a:tr h="370840">
                <a:tc>
                  <a:txBody>
                    <a:bodyPr/>
                    <a:lstStyle/>
                    <a:p>
                      <a:r>
                        <a:rPr kumimoji="0" lang="en-US" sz="1600" b="0" i="0" kern="1200" dirty="0" smtClean="0">
                          <a:solidFill>
                            <a:schemeClr val="dk1"/>
                          </a:solidFill>
                          <a:effectLst/>
                          <a:latin typeface="Laila SemiBold" pitchFamily="2" charset="0"/>
                          <a:ea typeface="+mn-ea"/>
                          <a:cs typeface="Laila SemiBold" pitchFamily="2" charset="0"/>
                        </a:rPr>
                        <a:t>3. </a:t>
                      </a:r>
                      <a:r>
                        <a:rPr kumimoji="0" lang="hi-IN" sz="1600" b="0" i="0" kern="1200" dirty="0" smtClean="0">
                          <a:solidFill>
                            <a:srgbClr val="7030A0"/>
                          </a:solidFill>
                          <a:effectLst/>
                          <a:latin typeface="Laila SemiBold" pitchFamily="2" charset="0"/>
                          <a:ea typeface="+mn-ea"/>
                          <a:cs typeface="Laila SemiBold" pitchFamily="2" charset="0"/>
                        </a:rPr>
                        <a:t>हमने</a:t>
                      </a:r>
                      <a:r>
                        <a:rPr kumimoji="0" lang="hi-IN" sz="1600" b="0" i="0" kern="1200" dirty="0" smtClean="0">
                          <a:solidFill>
                            <a:schemeClr val="dk1"/>
                          </a:solidFill>
                          <a:effectLst/>
                          <a:latin typeface="Laila SemiBold" pitchFamily="2" charset="0"/>
                          <a:ea typeface="+mn-ea"/>
                          <a:cs typeface="Laila SemiBold" pitchFamily="2" charset="0"/>
                        </a:rPr>
                        <a:t> बहुत सी अच्छी-अच्छी बातें सीखीं।</a:t>
                      </a:r>
                      <a:endParaRPr lang="en-US" sz="1600" dirty="0">
                        <a:latin typeface="Laila SemiBold" pitchFamily="2" charset="0"/>
                        <a:cs typeface="Laila SemiBold" pitchFamily="2" charset="0"/>
                      </a:endParaRPr>
                    </a:p>
                  </a:txBody>
                  <a:tcPr/>
                </a:tc>
                <a:tc>
                  <a:txBody>
                    <a:bodyPr/>
                    <a:lstStyle/>
                    <a:p>
                      <a:r>
                        <a:rPr kumimoji="0" lang="hi-IN" sz="1600" b="0" i="0" kern="1200" dirty="0" smtClean="0">
                          <a:solidFill>
                            <a:schemeClr val="dk1"/>
                          </a:solidFill>
                          <a:effectLst/>
                          <a:latin typeface="Laila SemiBold" pitchFamily="2" charset="0"/>
                          <a:ea typeface="+mn-ea"/>
                          <a:cs typeface="Laila SemiBold" pitchFamily="2" charset="0"/>
                        </a:rPr>
                        <a:t>3. </a:t>
                      </a:r>
                      <a:r>
                        <a:rPr kumimoji="0" lang="hi-IN" sz="1600" b="0" i="0" kern="1200" dirty="0" smtClean="0">
                          <a:solidFill>
                            <a:srgbClr val="7030A0"/>
                          </a:solidFill>
                          <a:effectLst/>
                          <a:latin typeface="Laila SemiBold" pitchFamily="2" charset="0"/>
                          <a:ea typeface="+mn-ea"/>
                          <a:cs typeface="Laila SemiBold" pitchFamily="2" charset="0"/>
                        </a:rPr>
                        <a:t>मेले में घूमते हुए हमने </a:t>
                      </a:r>
                      <a:r>
                        <a:rPr kumimoji="0" lang="hi-IN" sz="1600" b="0" i="0" kern="1200" dirty="0" smtClean="0">
                          <a:solidFill>
                            <a:schemeClr val="dk1"/>
                          </a:solidFill>
                          <a:effectLst/>
                          <a:latin typeface="Laila SemiBold" pitchFamily="2" charset="0"/>
                          <a:ea typeface="+mn-ea"/>
                          <a:cs typeface="Laila SemiBold" pitchFamily="2" charset="0"/>
                        </a:rPr>
                        <a:t>बहुत-सी अच्छी-अच्छी बातें सीखीं।</a:t>
                      </a:r>
                      <a:endParaRPr lang="en-US" sz="1600" dirty="0">
                        <a:latin typeface="Laila SemiBold" pitchFamily="2" charset="0"/>
                        <a:cs typeface="Laila SemiBold" pitchFamily="2" charset="0"/>
                      </a:endParaRPr>
                    </a:p>
                  </a:txBody>
                  <a:tcPr/>
                </a:tc>
                <a:extLst>
                  <a:ext uri="{0D108BD9-81ED-4DB2-BD59-A6C34878D82A}">
                    <a16:rowId xmlns:a16="http://schemas.microsoft.com/office/drawing/2014/main" val="10003"/>
                  </a:ext>
                </a:extLst>
              </a:tr>
            </a:tbl>
          </a:graphicData>
        </a:graphic>
      </p:graphicFrame>
      <p:sp>
        <p:nvSpPr>
          <p:cNvPr id="18" name="Rounded Rectangle 17"/>
          <p:cNvSpPr/>
          <p:nvPr/>
        </p:nvSpPr>
        <p:spPr>
          <a:xfrm>
            <a:off x="382292" y="678096"/>
            <a:ext cx="1885451" cy="451212"/>
          </a:xfrm>
          <a:prstGeom prst="roundRect">
            <a:avLst/>
          </a:prstGeom>
          <a:ln>
            <a:solidFill>
              <a:srgbClr val="C0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20" name="Rectangle 19"/>
          <p:cNvSpPr/>
          <p:nvPr/>
        </p:nvSpPr>
        <p:spPr>
          <a:xfrm>
            <a:off x="251521" y="678096"/>
            <a:ext cx="2016223" cy="523220"/>
          </a:xfrm>
          <a:prstGeom prst="rect">
            <a:avLst/>
          </a:prstGeom>
          <a:noFill/>
        </p:spPr>
        <p:txBody>
          <a:bodyPr wrap="square" lIns="91440" tIns="45720" rIns="91440" bIns="45720">
            <a:spAutoFit/>
          </a:bodyPr>
          <a:lstStyle/>
          <a:p>
            <a:pPr algn="ctr"/>
            <a:r>
              <a:rPr lang="hi-IN"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a:t>
            </a:r>
            <a:r>
              <a:rPr lang="hi-IN" sz="24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सर्वनाम पदबंध</a:t>
            </a:r>
          </a:p>
        </p:txBody>
      </p:sp>
      <p:sp>
        <p:nvSpPr>
          <p:cNvPr id="9" name="Date Placeholder 8"/>
          <p:cNvSpPr>
            <a:spLocks noGrp="1"/>
          </p:cNvSpPr>
          <p:nvPr>
            <p:ph type="dt" sz="half" idx="4294967295"/>
          </p:nvPr>
        </p:nvSpPr>
        <p:spPr>
          <a:xfrm>
            <a:off x="6553200" y="5170488"/>
            <a:ext cx="2590800" cy="319087"/>
          </a:xfrm>
        </p:spPr>
        <p:txBody>
          <a:bodyPr/>
          <a:lstStyle/>
          <a:p>
            <a:fld id="{51A375F7-C662-4549-9717-C2C523208FD4}" type="datetime5">
              <a:rPr lang="en-US" smtClean="0"/>
              <a:t>18-Jun-25</a:t>
            </a:fld>
            <a:endParaRPr lang="en-US"/>
          </a:p>
        </p:txBody>
      </p:sp>
      <p:grpSp>
        <p:nvGrpSpPr>
          <p:cNvPr id="17" name="Group 16"/>
          <p:cNvGrpSpPr/>
          <p:nvPr/>
        </p:nvGrpSpPr>
        <p:grpSpPr>
          <a:xfrm>
            <a:off x="107504" y="238034"/>
            <a:ext cx="470896" cy="5260069"/>
            <a:chOff x="107504" y="245177"/>
            <a:chExt cx="470896" cy="5260069"/>
          </a:xfrm>
        </p:grpSpPr>
        <p:cxnSp>
          <p:nvCxnSpPr>
            <p:cNvPr id="21" name="Straight Connector 20"/>
            <p:cNvCxnSpPr/>
            <p:nvPr/>
          </p:nvCxnSpPr>
          <p:spPr>
            <a:xfrm flipH="1">
              <a:off x="343854" y="628737"/>
              <a:ext cx="1" cy="4876509"/>
            </a:xfrm>
            <a:prstGeom prst="line">
              <a:avLst/>
            </a:prstGeom>
          </p:spPr>
          <p:style>
            <a:lnRef idx="2">
              <a:schemeClr val="accent6"/>
            </a:lnRef>
            <a:fillRef idx="0">
              <a:schemeClr val="accent6"/>
            </a:fillRef>
            <a:effectRef idx="1">
              <a:schemeClr val="accent6"/>
            </a:effectRef>
            <a:fontRef idx="minor">
              <a:schemeClr val="tx1"/>
            </a:fontRef>
          </p:style>
        </p:cxnSp>
        <p:grpSp>
          <p:nvGrpSpPr>
            <p:cNvPr id="22" name="Group 21"/>
            <p:cNvGrpSpPr/>
            <p:nvPr/>
          </p:nvGrpSpPr>
          <p:grpSpPr>
            <a:xfrm>
              <a:off x="107504" y="245177"/>
              <a:ext cx="470896" cy="452083"/>
              <a:chOff x="72007" y="49188"/>
              <a:chExt cx="470896" cy="452083"/>
            </a:xfrm>
          </p:grpSpPr>
          <p:sp>
            <p:nvSpPr>
              <p:cNvPr id="23" name="Oval 22"/>
              <p:cNvSpPr/>
              <p:nvPr/>
            </p:nvSpPr>
            <p:spPr>
              <a:xfrm>
                <a:off x="72007" y="49188"/>
                <a:ext cx="470895" cy="45208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4" name="Rectangle 23"/>
              <p:cNvSpPr/>
              <p:nvPr/>
            </p:nvSpPr>
            <p:spPr>
              <a:xfrm>
                <a:off x="72008" y="81126"/>
                <a:ext cx="470895" cy="369332"/>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hi-IN" b="1" cap="none" spc="0" dirty="0" smtClean="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rPr>
                  <a:t>10</a:t>
                </a:r>
                <a:endParaRPr lang="en-US" b="1" cap="none" spc="0" dirty="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endParaRPr>
              </a:p>
            </p:txBody>
          </p:sp>
        </p:grpSp>
      </p:grpSp>
    </p:spTree>
    <p:extLst>
      <p:ext uri="{BB962C8B-B14F-4D97-AF65-F5344CB8AC3E}">
        <p14:creationId xmlns:p14="http://schemas.microsoft.com/office/powerpoint/2010/main" val="2936937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3000" tmFilter="0, 0; .2, .5; .8, .5; 1, 0"/>
                                        <p:tgtEl>
                                          <p:spTgt spid="3"/>
                                        </p:tgtEl>
                                      </p:cBhvr>
                                    </p:animEffect>
                                    <p:animScale>
                                      <p:cBhvr>
                                        <p:cTn id="7" dur="1500" autoRev="1" fill="hold"/>
                                        <p:tgtEl>
                                          <p:spTgt spid="3"/>
                                        </p:tgtEl>
                                      </p:cBhvr>
                                      <p:by x="105000" y="105000"/>
                                    </p:animScale>
                                  </p:childTnLst>
                                </p:cTn>
                              </p:par>
                              <p:par>
                                <p:cTn id="8" presetID="26" presetClass="emph" presetSubtype="0" fill="hold" grpId="0" nodeType="withEffect">
                                  <p:stCondLst>
                                    <p:cond delay="0"/>
                                  </p:stCondLst>
                                  <p:childTnLst>
                                    <p:animEffect transition="out" filter="fade">
                                      <p:cBhvr>
                                        <p:cTn id="9" dur="3000" tmFilter="0, 0; .2, .5; .8, .5; 1, 0"/>
                                        <p:tgtEl>
                                          <p:spTgt spid="5"/>
                                        </p:tgtEl>
                                      </p:cBhvr>
                                    </p:animEffect>
                                    <p:animScale>
                                      <p:cBhvr>
                                        <p:cTn id="10" dur="1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ADD026-4215-4B7B-AE21-37EEDD2C6E2B}" type="datetime5">
              <a:rPr lang="en-US" smtClean="0"/>
              <a:t>18-Jun-25</a:t>
            </a:fld>
            <a:endParaRPr lang="en-US"/>
          </a:p>
        </p:txBody>
      </p:sp>
      <p:sp>
        <p:nvSpPr>
          <p:cNvPr id="4" name="Rectangle 3"/>
          <p:cNvSpPr/>
          <p:nvPr/>
        </p:nvSpPr>
        <p:spPr>
          <a:xfrm>
            <a:off x="539552" y="1274479"/>
            <a:ext cx="8136904" cy="4247317"/>
          </a:xfrm>
          <a:prstGeom prst="rect">
            <a:avLst/>
          </a:prstGeom>
        </p:spPr>
        <p:txBody>
          <a:bodyPr wrap="square">
            <a:spAutoFit/>
          </a:bodyPr>
          <a:lstStyle/>
          <a:p>
            <a:r>
              <a:rPr lang="hi-IN" b="1" dirty="0" smtClean="0">
                <a:solidFill>
                  <a:srgbClr val="FFC000"/>
                </a:solidFill>
                <a:latin typeface="Karma" pitchFamily="2" charset="0"/>
                <a:cs typeface="Karma" pitchFamily="2" charset="0"/>
              </a:rPr>
              <a:t>प्रश्न :1. </a:t>
            </a:r>
            <a:r>
              <a:rPr lang="hi-IN" b="1" dirty="0">
                <a:solidFill>
                  <a:srgbClr val="FFC000"/>
                </a:solidFill>
                <a:latin typeface="Karma" pitchFamily="2" charset="0"/>
                <a:cs typeface="Karma" pitchFamily="2" charset="0"/>
              </a:rPr>
              <a:t>निम्नलिखित वाक्य में सर्वनाम पदबंध की पहचान कीजिए:</a:t>
            </a:r>
            <a:r>
              <a:rPr lang="hi-IN" b="1" dirty="0" smtClean="0">
                <a:solidFill>
                  <a:srgbClr val="FFC000"/>
                </a:solidFill>
                <a:latin typeface="Karma" pitchFamily="2" charset="0"/>
                <a:cs typeface="Karma" pitchFamily="2" charset="0"/>
              </a:rPr>
              <a:t/>
            </a:r>
            <a:br>
              <a:rPr lang="hi-IN" b="1" dirty="0" smtClean="0">
                <a:solidFill>
                  <a:srgbClr val="FFC000"/>
                </a:solidFill>
                <a:latin typeface="Karma" pitchFamily="2" charset="0"/>
                <a:cs typeface="Karma" pitchFamily="2" charset="0"/>
              </a:rPr>
            </a:br>
            <a:r>
              <a:rPr lang="hi-IN" b="1" dirty="0" smtClean="0">
                <a:solidFill>
                  <a:srgbClr val="FFC000"/>
                </a:solidFill>
                <a:latin typeface="Karma" pitchFamily="2" charset="0"/>
                <a:cs typeface="Karma" pitchFamily="2" charset="0"/>
              </a:rPr>
              <a:t>	</a:t>
            </a:r>
            <a:r>
              <a:rPr lang="hi-IN" b="1" dirty="0" smtClean="0">
                <a:solidFill>
                  <a:srgbClr val="99FF99"/>
                </a:solidFill>
                <a:latin typeface="Karma" pitchFamily="2" charset="0"/>
                <a:cs typeface="Karma" pitchFamily="2" charset="0"/>
              </a:rPr>
              <a:t>आप लोगों में से कोई यहाँ आइए ।</a:t>
            </a:r>
            <a:endParaRPr lang="hi-IN" b="1" dirty="0">
              <a:solidFill>
                <a:srgbClr val="99FF99"/>
              </a:solidFill>
              <a:latin typeface="Karma" pitchFamily="2" charset="0"/>
              <a:cs typeface="Karma" pitchFamily="2" charset="0"/>
            </a:endParaRPr>
          </a:p>
          <a:p>
            <a:endParaRPr lang="hi-IN" b="1" dirty="0">
              <a:solidFill>
                <a:srgbClr val="FFC000"/>
              </a:solidFill>
              <a:latin typeface="Karma" pitchFamily="2" charset="0"/>
              <a:cs typeface="Karma" pitchFamily="2" charset="0"/>
            </a:endParaRPr>
          </a:p>
          <a:p>
            <a:r>
              <a:rPr lang="hi-IN" b="1" dirty="0">
                <a:solidFill>
                  <a:srgbClr val="FFC000"/>
                </a:solidFill>
                <a:latin typeface="Karma" pitchFamily="2" charset="0"/>
                <a:cs typeface="Karma" pitchFamily="2" charset="0"/>
              </a:rPr>
              <a:t>प्रश्न </a:t>
            </a:r>
            <a:r>
              <a:rPr lang="hi-IN" b="1" dirty="0" smtClean="0">
                <a:solidFill>
                  <a:srgbClr val="FFC000"/>
                </a:solidFill>
                <a:latin typeface="Karma" pitchFamily="2" charset="0"/>
                <a:cs typeface="Karma" pitchFamily="2" charset="0"/>
              </a:rPr>
              <a:t>:2. सर्वनाम </a:t>
            </a:r>
            <a:r>
              <a:rPr lang="hi-IN" b="1" dirty="0">
                <a:solidFill>
                  <a:srgbClr val="FFC000"/>
                </a:solidFill>
                <a:latin typeface="Karma" pitchFamily="2" charset="0"/>
                <a:cs typeface="Karma" pitchFamily="2" charset="0"/>
              </a:rPr>
              <a:t>पदबंध किसे कहते हैं? उदाहरण सहित समझाइए</a:t>
            </a:r>
            <a:r>
              <a:rPr lang="hi-IN" b="1" dirty="0" smtClean="0">
                <a:solidFill>
                  <a:srgbClr val="FFC000"/>
                </a:solidFill>
                <a:latin typeface="Karma" pitchFamily="2" charset="0"/>
                <a:cs typeface="Karma" pitchFamily="2" charset="0"/>
              </a:rPr>
              <a:t>।</a:t>
            </a:r>
          </a:p>
          <a:p>
            <a:endParaRPr lang="hi-IN" b="1" dirty="0">
              <a:solidFill>
                <a:srgbClr val="FFC000"/>
              </a:solidFill>
              <a:latin typeface="Karma" pitchFamily="2" charset="0"/>
              <a:cs typeface="Karma" pitchFamily="2" charset="0"/>
            </a:endParaRPr>
          </a:p>
          <a:p>
            <a:r>
              <a:rPr lang="hi-IN" b="1" dirty="0">
                <a:solidFill>
                  <a:srgbClr val="FFC000"/>
                </a:solidFill>
                <a:latin typeface="Karma" pitchFamily="2" charset="0"/>
                <a:cs typeface="Karma" pitchFamily="2" charset="0"/>
              </a:rPr>
              <a:t>प्रश्न </a:t>
            </a:r>
            <a:r>
              <a:rPr lang="hi-IN" b="1" dirty="0" smtClean="0">
                <a:solidFill>
                  <a:srgbClr val="FFC000"/>
                </a:solidFill>
                <a:latin typeface="Karma" pitchFamily="2" charset="0"/>
                <a:cs typeface="Karma" pitchFamily="2" charset="0"/>
              </a:rPr>
              <a:t>:3. </a:t>
            </a:r>
            <a:r>
              <a:rPr lang="hi-IN" b="1" dirty="0">
                <a:solidFill>
                  <a:srgbClr val="FFC000"/>
                </a:solidFill>
                <a:latin typeface="Karma" pitchFamily="2" charset="0"/>
                <a:cs typeface="Karma" pitchFamily="2" charset="0"/>
              </a:rPr>
              <a:t>इस वाक्य से सर्वनाम पदबंध को पहचानिए:</a:t>
            </a:r>
            <a:br>
              <a:rPr lang="hi-IN" b="1" dirty="0">
                <a:solidFill>
                  <a:srgbClr val="FFC000"/>
                </a:solidFill>
                <a:latin typeface="Karma" pitchFamily="2" charset="0"/>
                <a:cs typeface="Karma" pitchFamily="2" charset="0"/>
              </a:rPr>
            </a:br>
            <a:r>
              <a:rPr lang="hi-IN" dirty="0" smtClean="0"/>
              <a:t>	</a:t>
            </a:r>
            <a:r>
              <a:rPr lang="hi-IN" b="1" dirty="0" smtClean="0">
                <a:solidFill>
                  <a:srgbClr val="99FF99"/>
                </a:solidFill>
                <a:latin typeface="Karma" pitchFamily="2" charset="0"/>
                <a:cs typeface="Karma" pitchFamily="2" charset="0"/>
              </a:rPr>
              <a:t>सुबह से शाम तक मैं इन्तजार करता रहा ।</a:t>
            </a:r>
            <a:endParaRPr lang="hi-IN" b="1" dirty="0">
              <a:solidFill>
                <a:srgbClr val="99FF99"/>
              </a:solidFill>
              <a:latin typeface="Karma" pitchFamily="2" charset="0"/>
              <a:cs typeface="Karma" pitchFamily="2" charset="0"/>
            </a:endParaRPr>
          </a:p>
          <a:p>
            <a:endParaRPr lang="hi-IN" b="1" dirty="0">
              <a:solidFill>
                <a:srgbClr val="FFC000"/>
              </a:solidFill>
              <a:latin typeface="Karma" pitchFamily="2" charset="0"/>
              <a:cs typeface="Karma" pitchFamily="2" charset="0"/>
            </a:endParaRPr>
          </a:p>
          <a:p>
            <a:r>
              <a:rPr lang="hi-IN" b="1" dirty="0">
                <a:solidFill>
                  <a:srgbClr val="FFC000"/>
                </a:solidFill>
                <a:latin typeface="Karma" pitchFamily="2" charset="0"/>
                <a:cs typeface="Karma" pitchFamily="2" charset="0"/>
              </a:rPr>
              <a:t>प्रश्न </a:t>
            </a:r>
            <a:r>
              <a:rPr lang="hi-IN" b="1" dirty="0" smtClean="0">
                <a:solidFill>
                  <a:srgbClr val="FFC000"/>
                </a:solidFill>
                <a:latin typeface="Karma" pitchFamily="2" charset="0"/>
                <a:cs typeface="Karma" pitchFamily="2" charset="0"/>
              </a:rPr>
              <a:t>:4. </a:t>
            </a:r>
            <a:r>
              <a:rPr lang="hi-IN" b="1" dirty="0">
                <a:solidFill>
                  <a:srgbClr val="FFC000"/>
                </a:solidFill>
                <a:latin typeface="Karma" pitchFamily="2" charset="0"/>
                <a:cs typeface="Karma" pitchFamily="2" charset="0"/>
              </a:rPr>
              <a:t>"जो कुछ तुमने कहा, वह सही था" — इसमें सर्वनाम पदबंध को पहचानिए।</a:t>
            </a:r>
          </a:p>
          <a:p>
            <a:endParaRPr lang="hi-IN" b="1" dirty="0" smtClean="0">
              <a:solidFill>
                <a:srgbClr val="FFC000"/>
              </a:solidFill>
              <a:latin typeface="Karma" pitchFamily="2" charset="0"/>
              <a:cs typeface="Karma" pitchFamily="2" charset="0"/>
            </a:endParaRPr>
          </a:p>
          <a:p>
            <a:r>
              <a:rPr lang="hi-IN" b="1" dirty="0" smtClean="0">
                <a:solidFill>
                  <a:srgbClr val="FFC000"/>
                </a:solidFill>
                <a:latin typeface="Karma" pitchFamily="2" charset="0"/>
                <a:cs typeface="Karma" pitchFamily="2" charset="0"/>
              </a:rPr>
              <a:t>प्रश्न:5. </a:t>
            </a:r>
            <a:r>
              <a:rPr lang="hi-IN" b="1" dirty="0">
                <a:solidFill>
                  <a:srgbClr val="FFC000"/>
                </a:solidFill>
                <a:latin typeface="Karma" pitchFamily="2" charset="0"/>
                <a:cs typeface="Karma" pitchFamily="2" charset="0"/>
              </a:rPr>
              <a:t>निम्नलिखित में से कौन-सा वाक्य सर्वनाम पदबंध का उदाहरण है?</a:t>
            </a:r>
            <a:br>
              <a:rPr lang="hi-IN" b="1" dirty="0">
                <a:solidFill>
                  <a:srgbClr val="FFC000"/>
                </a:solidFill>
                <a:latin typeface="Karma" pitchFamily="2" charset="0"/>
                <a:cs typeface="Karma" pitchFamily="2" charset="0"/>
              </a:rPr>
            </a:br>
            <a:r>
              <a:rPr lang="hi-IN" dirty="0" smtClean="0"/>
              <a:t>	</a:t>
            </a:r>
            <a:r>
              <a:rPr lang="hi-IN" b="1" dirty="0">
                <a:solidFill>
                  <a:srgbClr val="99FF99"/>
                </a:solidFill>
                <a:latin typeface="Karma" pitchFamily="2" charset="0"/>
                <a:cs typeface="Karma" pitchFamily="2" charset="0"/>
              </a:rPr>
              <a:t>(क) </a:t>
            </a:r>
            <a:r>
              <a:rPr lang="hi-IN" b="1" dirty="0" smtClean="0">
                <a:solidFill>
                  <a:srgbClr val="99FF99"/>
                </a:solidFill>
                <a:latin typeface="Karma" pitchFamily="2" charset="0"/>
                <a:cs typeface="Karma" pitchFamily="2" charset="0"/>
              </a:rPr>
              <a:t>राजू कड़ी मेहनत </a:t>
            </a:r>
            <a:r>
              <a:rPr lang="hi-IN" b="1" dirty="0">
                <a:solidFill>
                  <a:srgbClr val="99FF99"/>
                </a:solidFill>
                <a:latin typeface="Karma" pitchFamily="2" charset="0"/>
                <a:cs typeface="Karma" pitchFamily="2" charset="0"/>
              </a:rPr>
              <a:t>करता है ।</a:t>
            </a:r>
            <a:r>
              <a:rPr lang="hi-IN" b="1" dirty="0">
                <a:solidFill>
                  <a:srgbClr val="99FF99"/>
                </a:solidFill>
                <a:latin typeface="Karma" pitchFamily="2" charset="0"/>
                <a:cs typeface="Karma" pitchFamily="2" charset="0"/>
              </a:rPr>
              <a:t/>
            </a:r>
            <a:br>
              <a:rPr lang="hi-IN" b="1" dirty="0">
                <a:solidFill>
                  <a:srgbClr val="99FF99"/>
                </a:solidFill>
                <a:latin typeface="Karma" pitchFamily="2" charset="0"/>
                <a:cs typeface="Karma" pitchFamily="2" charset="0"/>
              </a:rPr>
            </a:br>
            <a:r>
              <a:rPr lang="hi-IN" b="1" dirty="0">
                <a:solidFill>
                  <a:srgbClr val="99FF99"/>
                </a:solidFill>
                <a:latin typeface="Karma" pitchFamily="2" charset="0"/>
                <a:cs typeface="Karma" pitchFamily="2" charset="0"/>
              </a:rPr>
              <a:t>	(ख) </a:t>
            </a:r>
            <a:r>
              <a:rPr lang="hi-IN" b="1" dirty="0" smtClean="0">
                <a:solidFill>
                  <a:srgbClr val="99FF99"/>
                </a:solidFill>
                <a:latin typeface="Karma" pitchFamily="2" charset="0"/>
                <a:cs typeface="Karma" pitchFamily="2" charset="0"/>
              </a:rPr>
              <a:t>खाना खाने वाला वह </a:t>
            </a:r>
            <a:r>
              <a:rPr lang="hi-IN" b="1" dirty="0">
                <a:solidFill>
                  <a:srgbClr val="99FF99"/>
                </a:solidFill>
                <a:latin typeface="Karma" pitchFamily="2" charset="0"/>
                <a:cs typeface="Karma" pitchFamily="2" charset="0"/>
              </a:rPr>
              <a:t>मेरा भाई </a:t>
            </a:r>
            <a:r>
              <a:rPr lang="hi-IN" b="1" dirty="0">
                <a:solidFill>
                  <a:srgbClr val="99FF99"/>
                </a:solidFill>
                <a:latin typeface="Karma" pitchFamily="2" charset="0"/>
                <a:cs typeface="Karma" pitchFamily="2" charset="0"/>
              </a:rPr>
              <a:t>है ।</a:t>
            </a:r>
            <a:r>
              <a:rPr lang="hi-IN" b="1" dirty="0">
                <a:solidFill>
                  <a:srgbClr val="99FF99"/>
                </a:solidFill>
                <a:latin typeface="Karma" pitchFamily="2" charset="0"/>
                <a:cs typeface="Karma" pitchFamily="2" charset="0"/>
              </a:rPr>
              <a:t/>
            </a:r>
            <a:br>
              <a:rPr lang="hi-IN" b="1" dirty="0">
                <a:solidFill>
                  <a:srgbClr val="99FF99"/>
                </a:solidFill>
                <a:latin typeface="Karma" pitchFamily="2" charset="0"/>
                <a:cs typeface="Karma" pitchFamily="2" charset="0"/>
              </a:rPr>
            </a:br>
            <a:r>
              <a:rPr lang="hi-IN" b="1" dirty="0">
                <a:solidFill>
                  <a:srgbClr val="99FF99"/>
                </a:solidFill>
                <a:latin typeface="Karma" pitchFamily="2" charset="0"/>
                <a:cs typeface="Karma" pitchFamily="2" charset="0"/>
              </a:rPr>
              <a:t>	(ग) वे स्कूल जा रहे </a:t>
            </a:r>
            <a:r>
              <a:rPr lang="hi-IN" b="1" dirty="0">
                <a:solidFill>
                  <a:srgbClr val="99FF99"/>
                </a:solidFill>
                <a:latin typeface="Karma" pitchFamily="2" charset="0"/>
                <a:cs typeface="Karma" pitchFamily="2" charset="0"/>
              </a:rPr>
              <a:t>हैं ।</a:t>
            </a:r>
            <a:r>
              <a:rPr lang="hi-IN" b="1" dirty="0">
                <a:solidFill>
                  <a:srgbClr val="99FF99"/>
                </a:solidFill>
                <a:latin typeface="Karma" pitchFamily="2" charset="0"/>
                <a:cs typeface="Karma" pitchFamily="2" charset="0"/>
              </a:rPr>
              <a:t/>
            </a:r>
            <a:br>
              <a:rPr lang="hi-IN" b="1" dirty="0">
                <a:solidFill>
                  <a:srgbClr val="99FF99"/>
                </a:solidFill>
                <a:latin typeface="Karma" pitchFamily="2" charset="0"/>
                <a:cs typeface="Karma" pitchFamily="2" charset="0"/>
              </a:rPr>
            </a:br>
            <a:r>
              <a:rPr lang="hi-IN" b="1" dirty="0">
                <a:solidFill>
                  <a:srgbClr val="99FF99"/>
                </a:solidFill>
                <a:latin typeface="Karma" pitchFamily="2" charset="0"/>
                <a:cs typeface="Karma" pitchFamily="2" charset="0"/>
              </a:rPr>
              <a:t>	(घ) उसने खाना </a:t>
            </a:r>
            <a:r>
              <a:rPr lang="hi-IN" b="1" dirty="0">
                <a:solidFill>
                  <a:srgbClr val="99FF99"/>
                </a:solidFill>
                <a:latin typeface="Karma" pitchFamily="2" charset="0"/>
                <a:cs typeface="Karma" pitchFamily="2" charset="0"/>
              </a:rPr>
              <a:t>खाया ।</a:t>
            </a:r>
            <a:endParaRPr lang="hi-IN" b="1" dirty="0">
              <a:solidFill>
                <a:srgbClr val="99FF99"/>
              </a:solidFill>
              <a:latin typeface="Karma" pitchFamily="2" charset="0"/>
              <a:cs typeface="Karma" pitchFamily="2" charset="0"/>
            </a:endParaRPr>
          </a:p>
        </p:txBody>
      </p:sp>
      <p:sp>
        <p:nvSpPr>
          <p:cNvPr id="9" name="Rounded Rectangle 8"/>
          <p:cNvSpPr/>
          <p:nvPr/>
        </p:nvSpPr>
        <p:spPr>
          <a:xfrm>
            <a:off x="1475656" y="-166836"/>
            <a:ext cx="6048672" cy="1152128"/>
          </a:xfrm>
          <a:prstGeom prst="roundRect">
            <a:avLst/>
          </a:prstGeom>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hi-IN" sz="3600" b="1" dirty="0" smtClean="0">
                <a:ln w="3200">
                  <a:solidFill>
                    <a:schemeClr val="bg1">
                      <a:alpha val="25000"/>
                    </a:schemeClr>
                  </a:solidFill>
                  <a:prstDash val="solid"/>
                  <a:round/>
                </a:ln>
                <a:solidFill>
                  <a:srgbClr val="FFFF00"/>
                </a:solidFill>
                <a:latin typeface="Karma" pitchFamily="2" charset="0"/>
                <a:cs typeface="Karma" pitchFamily="2" charset="0"/>
              </a:rPr>
              <a:t>सर्वनाम </a:t>
            </a:r>
            <a:r>
              <a:rPr lang="hi-IN" sz="3600" b="1" dirty="0">
                <a:ln w="3200">
                  <a:solidFill>
                    <a:schemeClr val="bg1">
                      <a:alpha val="25000"/>
                    </a:schemeClr>
                  </a:solidFill>
                  <a:prstDash val="solid"/>
                  <a:round/>
                </a:ln>
                <a:solidFill>
                  <a:srgbClr val="FFFF00"/>
                </a:solidFill>
                <a:latin typeface="Karma" pitchFamily="2" charset="0"/>
                <a:cs typeface="Karma" pitchFamily="2" charset="0"/>
              </a:rPr>
              <a:t>पदबंध पर आधारित प्रश्न </a:t>
            </a:r>
            <a:endParaRPr lang="en-IN" sz="3600" dirty="0"/>
          </a:p>
        </p:txBody>
      </p:sp>
      <p:grpSp>
        <p:nvGrpSpPr>
          <p:cNvPr id="11" name="Group 10"/>
          <p:cNvGrpSpPr/>
          <p:nvPr/>
        </p:nvGrpSpPr>
        <p:grpSpPr>
          <a:xfrm>
            <a:off x="107504" y="238034"/>
            <a:ext cx="470896" cy="5260069"/>
            <a:chOff x="107504" y="245177"/>
            <a:chExt cx="470896" cy="5260069"/>
          </a:xfrm>
        </p:grpSpPr>
        <p:cxnSp>
          <p:nvCxnSpPr>
            <p:cNvPr id="12" name="Straight Connector 11"/>
            <p:cNvCxnSpPr/>
            <p:nvPr/>
          </p:nvCxnSpPr>
          <p:spPr>
            <a:xfrm flipH="1">
              <a:off x="343854" y="628737"/>
              <a:ext cx="1" cy="4876509"/>
            </a:xfrm>
            <a:prstGeom prst="line">
              <a:avLst/>
            </a:prstGeom>
          </p:spPr>
          <p:style>
            <a:lnRef idx="2">
              <a:schemeClr val="accent6"/>
            </a:lnRef>
            <a:fillRef idx="0">
              <a:schemeClr val="accent6"/>
            </a:fillRef>
            <a:effectRef idx="1">
              <a:schemeClr val="accent6"/>
            </a:effectRef>
            <a:fontRef idx="minor">
              <a:schemeClr val="tx1"/>
            </a:fontRef>
          </p:style>
        </p:cxnSp>
        <p:grpSp>
          <p:nvGrpSpPr>
            <p:cNvPr id="13" name="Group 12"/>
            <p:cNvGrpSpPr/>
            <p:nvPr/>
          </p:nvGrpSpPr>
          <p:grpSpPr>
            <a:xfrm>
              <a:off x="107504" y="245177"/>
              <a:ext cx="470896" cy="452083"/>
              <a:chOff x="72007" y="49188"/>
              <a:chExt cx="470896" cy="452083"/>
            </a:xfrm>
          </p:grpSpPr>
          <p:sp>
            <p:nvSpPr>
              <p:cNvPr id="14" name="Oval 13"/>
              <p:cNvSpPr/>
              <p:nvPr/>
            </p:nvSpPr>
            <p:spPr>
              <a:xfrm>
                <a:off x="72007" y="49188"/>
                <a:ext cx="470895" cy="45208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5" name="Rectangle 14"/>
              <p:cNvSpPr/>
              <p:nvPr/>
            </p:nvSpPr>
            <p:spPr>
              <a:xfrm>
                <a:off x="72008" y="81126"/>
                <a:ext cx="470895" cy="369332"/>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hi-IN" b="1" cap="none" spc="0" dirty="0" smtClean="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rPr>
                  <a:t>11</a:t>
                </a:r>
                <a:endParaRPr lang="en-US" b="1" cap="none" spc="0" dirty="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endParaRPr>
              </a:p>
            </p:txBody>
          </p:sp>
        </p:grpSp>
      </p:grpSp>
    </p:spTree>
    <p:extLst>
      <p:ext uri="{BB962C8B-B14F-4D97-AF65-F5344CB8AC3E}">
        <p14:creationId xmlns:p14="http://schemas.microsoft.com/office/powerpoint/2010/main" val="23832626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129308"/>
            <a:ext cx="7056784" cy="4247317"/>
          </a:xfrm>
          <a:prstGeom prst="rect">
            <a:avLst/>
          </a:prstGeom>
          <a:noFill/>
        </p:spPr>
        <p:txBody>
          <a:bodyPr wrap="square" rtlCol="0">
            <a:spAutoFit/>
          </a:bodyPr>
          <a:lstStyle/>
          <a:p>
            <a:r>
              <a:rPr lang="hi-IN" b="1" dirty="0">
                <a:latin typeface="Laila SemiBold" pitchFamily="2" charset="0"/>
                <a:cs typeface="Laila SemiBold" pitchFamily="2" charset="0"/>
              </a:rPr>
              <a:t>	</a:t>
            </a:r>
            <a:r>
              <a:rPr lang="hi-IN" dirty="0" smtClean="0">
                <a:latin typeface="Laila SemiBold" pitchFamily="2" charset="0"/>
                <a:cs typeface="Laila SemiBold" pitchFamily="2" charset="0"/>
              </a:rPr>
              <a:t>वह </a:t>
            </a:r>
            <a:r>
              <a:rPr lang="hi-IN" dirty="0">
                <a:latin typeface="Laila SemiBold" pitchFamily="2" charset="0"/>
                <a:cs typeface="Laila SemiBold" pitchFamily="2" charset="0"/>
              </a:rPr>
              <a:t>पदबंध जो संज्ञा अथवा सर्वनाम की विशेषता बताता हुआ वाक्य में विशेषण का कार्य करता है, विशेषण पदबंध कहलाता है। दूसरे अथवा सरल शब्दों में हम कह सकते हैं कि पदबंध का मुख्य अथवा अंतिम शब्द यदि विशेषण हो और अन्य सभी पद उसी पर आश्रित हों तो वह 'विशेषण पदबंध कहलाता है। </a:t>
            </a:r>
            <a:endParaRPr lang="hi-IN" dirty="0" smtClean="0">
              <a:latin typeface="Laila SemiBold" pitchFamily="2" charset="0"/>
              <a:cs typeface="Laila SemiBold" pitchFamily="2" charset="0"/>
            </a:endParaRPr>
          </a:p>
          <a:p>
            <a:endParaRPr lang="en-US" dirty="0" smtClean="0">
              <a:latin typeface="Laila SemiBold" pitchFamily="2" charset="0"/>
              <a:cs typeface="Laila SemiBold" pitchFamily="2" charset="0"/>
            </a:endParaRPr>
          </a:p>
          <a:p>
            <a:endParaRPr lang="hi-IN" dirty="0">
              <a:latin typeface="Laila SemiBold" pitchFamily="2" charset="0"/>
              <a:cs typeface="Laila SemiBold" pitchFamily="2" charset="0"/>
            </a:endParaRPr>
          </a:p>
          <a:p>
            <a:pPr marL="342900" indent="-342900">
              <a:lnSpc>
                <a:spcPct val="150000"/>
              </a:lnSpc>
              <a:buAutoNum type="arabicPeriod"/>
            </a:pPr>
            <a:r>
              <a:rPr lang="hi-IN" dirty="0" smtClean="0">
                <a:latin typeface="Laila SemiBold" pitchFamily="2" charset="0"/>
                <a:cs typeface="Laila SemiBold" pitchFamily="2" charset="0"/>
              </a:rPr>
              <a:t>वह </a:t>
            </a:r>
            <a:r>
              <a:rPr lang="hi-IN" dirty="0">
                <a:solidFill>
                  <a:srgbClr val="FFFF00"/>
                </a:solidFill>
                <a:latin typeface="Laila SemiBold" pitchFamily="2" charset="0"/>
                <a:cs typeface="Laila SemiBold" pitchFamily="2" charset="0"/>
              </a:rPr>
              <a:t>बहुत सुंदर</a:t>
            </a:r>
            <a:r>
              <a:rPr lang="hi-IN" dirty="0">
                <a:latin typeface="Laila SemiBold" pitchFamily="2" charset="0"/>
                <a:cs typeface="Laila SemiBold" pitchFamily="2" charset="0"/>
              </a:rPr>
              <a:t> कविता लिखता है</a:t>
            </a:r>
            <a:r>
              <a:rPr lang="hi-IN" dirty="0" smtClean="0">
                <a:latin typeface="Laila SemiBold" pitchFamily="2" charset="0"/>
                <a:cs typeface="Laila SemiBold" pitchFamily="2" charset="0"/>
              </a:rPr>
              <a:t>।</a:t>
            </a:r>
            <a:endParaRPr lang="en-US" dirty="0" smtClean="0">
              <a:solidFill>
                <a:schemeClr val="bg1"/>
              </a:solidFill>
              <a:latin typeface="Laila SemiBold" pitchFamily="2" charset="0"/>
              <a:cs typeface="Laila SemiBold" pitchFamily="2" charset="0"/>
            </a:endParaRPr>
          </a:p>
          <a:p>
            <a:pPr marL="342900" indent="-342900">
              <a:lnSpc>
                <a:spcPct val="150000"/>
              </a:lnSpc>
              <a:buAutoNum type="arabicPeriod"/>
            </a:pPr>
            <a:r>
              <a:rPr lang="hi-IN" dirty="0" smtClean="0">
                <a:solidFill>
                  <a:srgbClr val="FFFF00"/>
                </a:solidFill>
                <a:latin typeface="Laila SemiBold" pitchFamily="2" charset="0"/>
                <a:cs typeface="Laila SemiBold" pitchFamily="2" charset="0"/>
              </a:rPr>
              <a:t>उस </a:t>
            </a:r>
            <a:r>
              <a:rPr lang="hi-IN" dirty="0">
                <a:solidFill>
                  <a:srgbClr val="FFFF00"/>
                </a:solidFill>
                <a:latin typeface="Laila SemiBold" pitchFamily="2" charset="0"/>
                <a:cs typeface="Laila SemiBold" pitchFamily="2" charset="0"/>
              </a:rPr>
              <a:t>घर के कोने में लगा हुआ पेड़ </a:t>
            </a:r>
            <a:r>
              <a:rPr lang="hi-IN" dirty="0">
                <a:latin typeface="Laila SemiBold" pitchFamily="2" charset="0"/>
                <a:cs typeface="Laila SemiBold" pitchFamily="2" charset="0"/>
              </a:rPr>
              <a:t>आम का है</a:t>
            </a:r>
            <a:r>
              <a:rPr lang="hi-IN" dirty="0" smtClean="0">
                <a:latin typeface="Laila SemiBold" pitchFamily="2" charset="0"/>
                <a:cs typeface="Laila SemiBold" pitchFamily="2" charset="0"/>
              </a:rPr>
              <a:t>।</a:t>
            </a:r>
            <a:endParaRPr lang="en-US" dirty="0" smtClean="0">
              <a:latin typeface="Laila SemiBold" pitchFamily="2" charset="0"/>
              <a:cs typeface="Laila SemiBold" pitchFamily="2" charset="0"/>
            </a:endParaRPr>
          </a:p>
          <a:p>
            <a:pPr marL="342900" indent="-342900">
              <a:lnSpc>
                <a:spcPct val="150000"/>
              </a:lnSpc>
              <a:buAutoNum type="arabicPeriod"/>
            </a:pPr>
            <a:r>
              <a:rPr lang="hi-IN" dirty="0" smtClean="0">
                <a:latin typeface="Laila SemiBold" pitchFamily="2" charset="0"/>
                <a:cs typeface="Laila SemiBold" pitchFamily="2" charset="0"/>
              </a:rPr>
              <a:t>उसका </a:t>
            </a:r>
            <a:r>
              <a:rPr lang="hi-IN" dirty="0">
                <a:latin typeface="Laila SemiBold" pitchFamily="2" charset="0"/>
                <a:cs typeface="Laila SemiBold" pitchFamily="2" charset="0"/>
              </a:rPr>
              <a:t>कुत्ता </a:t>
            </a:r>
            <a:r>
              <a:rPr lang="hi-IN" dirty="0">
                <a:solidFill>
                  <a:srgbClr val="FFFF00"/>
                </a:solidFill>
                <a:latin typeface="Laila SemiBold" pitchFamily="2" charset="0"/>
                <a:cs typeface="Laila SemiBold" pitchFamily="2" charset="0"/>
              </a:rPr>
              <a:t>अत्यंत सुंदर, फुरतीला और आज्ञाकारी </a:t>
            </a:r>
            <a:r>
              <a:rPr lang="hi-IN" dirty="0">
                <a:latin typeface="Laila SemiBold" pitchFamily="2" charset="0"/>
                <a:cs typeface="Laila SemiBold" pitchFamily="2" charset="0"/>
              </a:rPr>
              <a:t>है</a:t>
            </a:r>
            <a:r>
              <a:rPr lang="hi-IN" dirty="0" smtClean="0">
                <a:latin typeface="Laila SemiBold" pitchFamily="2" charset="0"/>
                <a:cs typeface="Laila SemiBold" pitchFamily="2" charset="0"/>
              </a:rPr>
              <a:t>।</a:t>
            </a:r>
            <a:endParaRPr lang="en-US" dirty="0" smtClean="0">
              <a:latin typeface="Laila SemiBold" pitchFamily="2" charset="0"/>
              <a:cs typeface="Laila SemiBold" pitchFamily="2" charset="0"/>
            </a:endParaRPr>
          </a:p>
          <a:p>
            <a:pPr marL="342900" indent="-342900">
              <a:lnSpc>
                <a:spcPct val="150000"/>
              </a:lnSpc>
              <a:buAutoNum type="arabicPeriod"/>
            </a:pPr>
            <a:r>
              <a:rPr lang="hi-IN" dirty="0" smtClean="0">
                <a:latin typeface="Laila SemiBold" pitchFamily="2" charset="0"/>
                <a:cs typeface="Laila SemiBold" pitchFamily="2" charset="0"/>
              </a:rPr>
              <a:t>गर्मियों </a:t>
            </a:r>
            <a:r>
              <a:rPr lang="hi-IN" dirty="0">
                <a:latin typeface="Laila SemiBold" pitchFamily="2" charset="0"/>
                <a:cs typeface="Laila SemiBold" pitchFamily="2" charset="0"/>
              </a:rPr>
              <a:t>में </a:t>
            </a:r>
            <a:r>
              <a:rPr lang="hi-IN" dirty="0">
                <a:solidFill>
                  <a:srgbClr val="FFFF00"/>
                </a:solidFill>
                <a:latin typeface="Laila SemiBold" pitchFamily="2" charset="0"/>
                <a:cs typeface="Laila SemiBold" pitchFamily="2" charset="0"/>
              </a:rPr>
              <a:t>सफेद खादी </a:t>
            </a:r>
            <a:r>
              <a:rPr lang="hi-IN" dirty="0">
                <a:latin typeface="Laila SemiBold" pitchFamily="2" charset="0"/>
                <a:cs typeface="Laila SemiBold" pitchFamily="2" charset="0"/>
              </a:rPr>
              <a:t>कपडे पहनना आरामदायक होता है। </a:t>
            </a:r>
            <a:endParaRPr lang="hi-IN" dirty="0" smtClean="0">
              <a:latin typeface="Laila SemiBold" pitchFamily="2" charset="0"/>
              <a:cs typeface="Laila SemiBold" pitchFamily="2" charset="0"/>
            </a:endParaRPr>
          </a:p>
          <a:p>
            <a:endParaRPr lang="hi-IN" dirty="0" smtClean="0">
              <a:latin typeface="Laila SemiBold" pitchFamily="2" charset="0"/>
              <a:cs typeface="Laila SemiBold" pitchFamily="2" charset="0"/>
            </a:endParaRPr>
          </a:p>
          <a:p>
            <a:r>
              <a:rPr lang="hi-IN" dirty="0" smtClean="0">
                <a:latin typeface="Laila SemiBold" pitchFamily="2" charset="0"/>
                <a:cs typeface="Laila SemiBold" pitchFamily="2" charset="0"/>
              </a:rPr>
              <a:t>उपर्युक्त </a:t>
            </a:r>
            <a:r>
              <a:rPr lang="hi-IN" dirty="0">
                <a:latin typeface="Laila SemiBold" pitchFamily="2" charset="0"/>
                <a:cs typeface="Laila SemiBold" pitchFamily="2" charset="0"/>
              </a:rPr>
              <a:t>वाक्यों में </a:t>
            </a:r>
            <a:r>
              <a:rPr lang="hi-IN" dirty="0" smtClean="0">
                <a:solidFill>
                  <a:srgbClr val="FFFF00"/>
                </a:solidFill>
                <a:latin typeface="Laila SemiBold" pitchFamily="2" charset="0"/>
                <a:cs typeface="Laila SemiBold" pitchFamily="2" charset="0"/>
              </a:rPr>
              <a:t>रंगे वाक्याँश </a:t>
            </a:r>
            <a:r>
              <a:rPr lang="hi-IN" dirty="0">
                <a:latin typeface="Laila SemiBold" pitchFamily="2" charset="0"/>
                <a:cs typeface="Laila SemiBold" pitchFamily="2" charset="0"/>
              </a:rPr>
              <a:t>'विशेषण पदबंध' है। क्योंकि ये </a:t>
            </a:r>
            <a:r>
              <a:rPr lang="hi-IN" dirty="0" smtClean="0">
                <a:solidFill>
                  <a:srgbClr val="FFFF00"/>
                </a:solidFill>
                <a:latin typeface="Laila SemiBold" pitchFamily="2" charset="0"/>
                <a:cs typeface="Laila SemiBold" pitchFamily="2" charset="0"/>
              </a:rPr>
              <a:t>वाक्याँश </a:t>
            </a:r>
            <a:r>
              <a:rPr lang="hi-IN" dirty="0">
                <a:solidFill>
                  <a:srgbClr val="FFFF00"/>
                </a:solidFill>
                <a:latin typeface="Laila SemiBold" pitchFamily="2" charset="0"/>
                <a:cs typeface="Laila SemiBold" pitchFamily="2" charset="0"/>
              </a:rPr>
              <a:t>संज्ञा अथवा सर्वनाम</a:t>
            </a:r>
            <a:r>
              <a:rPr lang="hi-IN" dirty="0">
                <a:latin typeface="Laila SemiBold" pitchFamily="2" charset="0"/>
                <a:cs typeface="Laila SemiBold" pitchFamily="2" charset="0"/>
              </a:rPr>
              <a:t> की </a:t>
            </a:r>
            <a:r>
              <a:rPr lang="hi-IN" dirty="0">
                <a:solidFill>
                  <a:srgbClr val="FFFF00"/>
                </a:solidFill>
                <a:latin typeface="Laila SemiBold" pitchFamily="2" charset="0"/>
                <a:cs typeface="Laila SemiBold" pitchFamily="2" charset="0"/>
              </a:rPr>
              <a:t>विशेषता बताते हुए विशेषण </a:t>
            </a:r>
            <a:r>
              <a:rPr lang="hi-IN" dirty="0">
                <a:latin typeface="Laila SemiBold" pitchFamily="2" charset="0"/>
                <a:cs typeface="Laila SemiBold" pitchFamily="2" charset="0"/>
              </a:rPr>
              <a:t>का कार्य कर रहे हैं।</a:t>
            </a:r>
            <a:endParaRPr lang="en-US" sz="1600" dirty="0">
              <a:latin typeface="Laila SemiBold" pitchFamily="2" charset="0"/>
              <a:cs typeface="Laila SemiBold" pitchFamily="2" charset="0"/>
            </a:endParaRPr>
          </a:p>
        </p:txBody>
      </p:sp>
      <p:sp>
        <p:nvSpPr>
          <p:cNvPr id="5" name="Rounded Rectangle 4"/>
          <p:cNvSpPr/>
          <p:nvPr/>
        </p:nvSpPr>
        <p:spPr>
          <a:xfrm>
            <a:off x="7452320" y="265212"/>
            <a:ext cx="1944216" cy="504056"/>
          </a:xfrm>
          <a:prstGeom prst="roundRect">
            <a:avLst>
              <a:gd name="adj" fmla="val 50000"/>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3" name="Rectangle 2"/>
          <p:cNvSpPr/>
          <p:nvPr/>
        </p:nvSpPr>
        <p:spPr>
          <a:xfrm>
            <a:off x="7646372" y="265212"/>
            <a:ext cx="1390124" cy="523220"/>
          </a:xfrm>
          <a:prstGeom prst="rect">
            <a:avLst/>
          </a:prstGeom>
          <a:noFill/>
        </p:spPr>
        <p:txBody>
          <a:bodyPr wrap="none" lIns="91440" tIns="45720" rIns="91440" bIns="45720">
            <a:spAutoFit/>
          </a:bodyPr>
          <a:lstStyle/>
          <a:p>
            <a:pPr algn="ctr"/>
            <a:r>
              <a:rPr lang="hi-IN" sz="2800" b="1" u="sng" dirty="0" smtClean="0">
                <a:ln w="900" cmpd="sng">
                  <a:solidFill>
                    <a:schemeClr val="accent1">
                      <a:satMod val="190000"/>
                      <a:alpha val="55000"/>
                    </a:schemeClr>
                  </a:solidFill>
                  <a:prstDash val="solid"/>
                </a:ln>
                <a:solidFill>
                  <a:schemeClr val="accent1">
                    <a:satMod val="200000"/>
                    <a:tint val="3000"/>
                  </a:schemeClr>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पदबंध  </a:t>
            </a:r>
            <a:endParaRPr lang="en-US" sz="2800" b="1" u="sng" dirty="0">
              <a:ln w="900" cmpd="sng">
                <a:solidFill>
                  <a:schemeClr val="accent1">
                    <a:satMod val="190000"/>
                    <a:alpha val="55000"/>
                  </a:schemeClr>
                </a:solidFill>
                <a:prstDash val="solid"/>
              </a:ln>
              <a:solidFill>
                <a:schemeClr val="accent1">
                  <a:satMod val="200000"/>
                  <a:tint val="3000"/>
                </a:schemeClr>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sp>
        <p:nvSpPr>
          <p:cNvPr id="14" name="Rounded Rectangle 13"/>
          <p:cNvSpPr/>
          <p:nvPr/>
        </p:nvSpPr>
        <p:spPr>
          <a:xfrm>
            <a:off x="382290" y="2353444"/>
            <a:ext cx="2173486" cy="451212"/>
          </a:xfrm>
          <a:prstGeom prst="roundRect">
            <a:avLst/>
          </a:prstGeom>
          <a:ln>
            <a:solidFill>
              <a:srgbClr val="C0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8" name="Rectangle 7"/>
          <p:cNvSpPr/>
          <p:nvPr/>
        </p:nvSpPr>
        <p:spPr>
          <a:xfrm>
            <a:off x="382292" y="2397230"/>
            <a:ext cx="2317500" cy="461665"/>
          </a:xfrm>
          <a:prstGeom prst="rect">
            <a:avLst/>
          </a:prstGeom>
          <a:noFill/>
        </p:spPr>
        <p:txBody>
          <a:bodyPr wrap="square" lIns="91440" tIns="45720" rIns="91440" bIns="45720">
            <a:spAutoFit/>
          </a:bodyPr>
          <a:lstStyle/>
          <a:p>
            <a:r>
              <a:rPr lang="hi-IN" sz="24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उदाहरण के लिए -</a:t>
            </a:r>
            <a:endParaRPr lang="en-US" sz="24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cxnSp>
        <p:nvCxnSpPr>
          <p:cNvPr id="19" name="Elbow Connector 18"/>
          <p:cNvCxnSpPr/>
          <p:nvPr/>
        </p:nvCxnSpPr>
        <p:spPr>
          <a:xfrm flipV="1">
            <a:off x="1835696" y="481236"/>
            <a:ext cx="1872207" cy="422466"/>
          </a:xfrm>
          <a:prstGeom prst="bentConnector3">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382292" y="678096"/>
            <a:ext cx="1885451" cy="451212"/>
          </a:xfrm>
          <a:prstGeom prst="roundRect">
            <a:avLst/>
          </a:prstGeom>
          <a:ln>
            <a:solidFill>
              <a:srgbClr val="C0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3" name="Rectangle 12"/>
          <p:cNvSpPr/>
          <p:nvPr/>
        </p:nvSpPr>
        <p:spPr>
          <a:xfrm>
            <a:off x="251521" y="678096"/>
            <a:ext cx="2016223" cy="523220"/>
          </a:xfrm>
          <a:prstGeom prst="rect">
            <a:avLst/>
          </a:prstGeom>
          <a:noFill/>
        </p:spPr>
        <p:txBody>
          <a:bodyPr wrap="square" lIns="91440" tIns="45720" rIns="91440" bIns="45720">
            <a:spAutoFit/>
          </a:bodyPr>
          <a:lstStyle/>
          <a:p>
            <a:pPr algn="ctr"/>
            <a:r>
              <a:rPr lang="hi-IN"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a:t>
            </a:r>
            <a:r>
              <a:rPr lang="hi-IN" sz="24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विशेषण पदबंध</a:t>
            </a:r>
          </a:p>
        </p:txBody>
      </p:sp>
      <p:sp>
        <p:nvSpPr>
          <p:cNvPr id="15" name="Rounded Rectangle 14"/>
          <p:cNvSpPr/>
          <p:nvPr/>
        </p:nvSpPr>
        <p:spPr>
          <a:xfrm>
            <a:off x="3406628" y="265212"/>
            <a:ext cx="1842825" cy="451212"/>
          </a:xfrm>
          <a:prstGeom prst="roundRect">
            <a:avLst/>
          </a:prstGeom>
          <a:ln>
            <a:solidFill>
              <a:srgbClr val="C0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6" name="Rectangle 15"/>
          <p:cNvSpPr/>
          <p:nvPr/>
        </p:nvSpPr>
        <p:spPr>
          <a:xfrm>
            <a:off x="3275856" y="265212"/>
            <a:ext cx="1973597" cy="523220"/>
          </a:xfrm>
          <a:prstGeom prst="rect">
            <a:avLst/>
          </a:prstGeom>
          <a:noFill/>
        </p:spPr>
        <p:txBody>
          <a:bodyPr wrap="square" lIns="91440" tIns="45720" rIns="91440" bIns="45720">
            <a:spAutoFit/>
          </a:bodyPr>
          <a:lstStyle/>
          <a:p>
            <a:pPr algn="ctr"/>
            <a:r>
              <a:rPr lang="hi-IN"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a:t>
            </a:r>
            <a:r>
              <a:rPr lang="hi-IN" sz="24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पदबंध  के भेद</a:t>
            </a:r>
            <a:endParaRPr lang="en-US"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sp>
        <p:nvSpPr>
          <p:cNvPr id="4" name="Date Placeholder 3"/>
          <p:cNvSpPr>
            <a:spLocks noGrp="1"/>
          </p:cNvSpPr>
          <p:nvPr>
            <p:ph type="dt" sz="half" idx="4294967295"/>
          </p:nvPr>
        </p:nvSpPr>
        <p:spPr>
          <a:xfrm>
            <a:off x="6553200" y="5170488"/>
            <a:ext cx="2590800" cy="319087"/>
          </a:xfrm>
        </p:spPr>
        <p:txBody>
          <a:bodyPr/>
          <a:lstStyle/>
          <a:p>
            <a:fld id="{9B09A19E-C6F7-4A88-B771-0B41D542FF5B}" type="datetime5">
              <a:rPr lang="en-US" smtClean="0"/>
              <a:t>18-Jun-25</a:t>
            </a:fld>
            <a:endParaRPr lang="en-US"/>
          </a:p>
        </p:txBody>
      </p:sp>
      <p:grpSp>
        <p:nvGrpSpPr>
          <p:cNvPr id="17" name="Group 16"/>
          <p:cNvGrpSpPr/>
          <p:nvPr/>
        </p:nvGrpSpPr>
        <p:grpSpPr>
          <a:xfrm>
            <a:off x="107504" y="238034"/>
            <a:ext cx="470896" cy="5260069"/>
            <a:chOff x="107504" y="245177"/>
            <a:chExt cx="470896" cy="5260069"/>
          </a:xfrm>
        </p:grpSpPr>
        <p:cxnSp>
          <p:nvCxnSpPr>
            <p:cNvPr id="21" name="Straight Connector 20"/>
            <p:cNvCxnSpPr/>
            <p:nvPr/>
          </p:nvCxnSpPr>
          <p:spPr>
            <a:xfrm flipH="1">
              <a:off x="343854" y="628737"/>
              <a:ext cx="1" cy="4876509"/>
            </a:xfrm>
            <a:prstGeom prst="line">
              <a:avLst/>
            </a:prstGeom>
          </p:spPr>
          <p:style>
            <a:lnRef idx="2">
              <a:schemeClr val="accent6"/>
            </a:lnRef>
            <a:fillRef idx="0">
              <a:schemeClr val="accent6"/>
            </a:fillRef>
            <a:effectRef idx="1">
              <a:schemeClr val="accent6"/>
            </a:effectRef>
            <a:fontRef idx="minor">
              <a:schemeClr val="tx1"/>
            </a:fontRef>
          </p:style>
        </p:cxnSp>
        <p:grpSp>
          <p:nvGrpSpPr>
            <p:cNvPr id="22" name="Group 21"/>
            <p:cNvGrpSpPr/>
            <p:nvPr/>
          </p:nvGrpSpPr>
          <p:grpSpPr>
            <a:xfrm>
              <a:off x="107504" y="245177"/>
              <a:ext cx="470896" cy="452083"/>
              <a:chOff x="72007" y="49188"/>
              <a:chExt cx="470896" cy="452083"/>
            </a:xfrm>
          </p:grpSpPr>
          <p:sp>
            <p:nvSpPr>
              <p:cNvPr id="23" name="Oval 22"/>
              <p:cNvSpPr/>
              <p:nvPr/>
            </p:nvSpPr>
            <p:spPr>
              <a:xfrm>
                <a:off x="72007" y="49188"/>
                <a:ext cx="470895" cy="45208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4" name="Rectangle 23"/>
              <p:cNvSpPr/>
              <p:nvPr/>
            </p:nvSpPr>
            <p:spPr>
              <a:xfrm>
                <a:off x="72008" y="81126"/>
                <a:ext cx="470895" cy="369332"/>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hi-IN" b="1" cap="none" spc="0" dirty="0" smtClean="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rPr>
                  <a:t>12</a:t>
                </a:r>
                <a:endParaRPr lang="en-US" b="1" cap="none" spc="0" dirty="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endParaRPr>
              </a:p>
            </p:txBody>
          </p:sp>
        </p:grpSp>
      </p:grpSp>
    </p:spTree>
    <p:extLst>
      <p:ext uri="{BB962C8B-B14F-4D97-AF65-F5344CB8AC3E}">
        <p14:creationId xmlns:p14="http://schemas.microsoft.com/office/powerpoint/2010/main" val="3838532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3000" tmFilter="0, 0; .2, .5; .8, .5; 1, 0"/>
                                        <p:tgtEl>
                                          <p:spTgt spid="3"/>
                                        </p:tgtEl>
                                      </p:cBhvr>
                                    </p:animEffect>
                                    <p:animScale>
                                      <p:cBhvr>
                                        <p:cTn id="7" dur="1500" autoRev="1" fill="hold"/>
                                        <p:tgtEl>
                                          <p:spTgt spid="3"/>
                                        </p:tgtEl>
                                      </p:cBhvr>
                                      <p:by x="105000" y="105000"/>
                                    </p:animScale>
                                  </p:childTnLst>
                                </p:cTn>
                              </p:par>
                              <p:par>
                                <p:cTn id="8" presetID="26" presetClass="emph" presetSubtype="0" fill="hold" grpId="0" nodeType="withEffect">
                                  <p:stCondLst>
                                    <p:cond delay="0"/>
                                  </p:stCondLst>
                                  <p:childTnLst>
                                    <p:animEffect transition="out" filter="fade">
                                      <p:cBhvr>
                                        <p:cTn id="9" dur="3000" tmFilter="0, 0; .2, .5; .8, .5; 1, 0"/>
                                        <p:tgtEl>
                                          <p:spTgt spid="5"/>
                                        </p:tgtEl>
                                      </p:cBhvr>
                                    </p:animEffect>
                                    <p:animScale>
                                      <p:cBhvr>
                                        <p:cTn id="10" dur="1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129308"/>
            <a:ext cx="6696744" cy="4385816"/>
          </a:xfrm>
          <a:prstGeom prst="rect">
            <a:avLst/>
          </a:prstGeom>
          <a:noFill/>
        </p:spPr>
        <p:txBody>
          <a:bodyPr wrap="square" rtlCol="0">
            <a:spAutoFit/>
          </a:bodyPr>
          <a:lstStyle/>
          <a:p>
            <a:r>
              <a:rPr lang="hi-IN" b="1" dirty="0">
                <a:latin typeface="Laila SemiBold" pitchFamily="2" charset="0"/>
                <a:cs typeface="Laila SemiBold" pitchFamily="2" charset="0"/>
              </a:rPr>
              <a:t>	</a:t>
            </a:r>
            <a:r>
              <a:rPr lang="hi-IN" dirty="0" smtClean="0">
                <a:latin typeface="Laila SemiBold" pitchFamily="2" charset="0"/>
                <a:cs typeface="Laila SemiBold" pitchFamily="2" charset="0"/>
              </a:rPr>
              <a:t>वह </a:t>
            </a:r>
            <a:r>
              <a:rPr lang="hi-IN" dirty="0">
                <a:latin typeface="Laila SemiBold" pitchFamily="2" charset="0"/>
                <a:cs typeface="Laila SemiBold" pitchFamily="2" charset="0"/>
              </a:rPr>
              <a:t>पदबंध जो अनेक क्रिया-पदों से मिलकर बना हो, क्रिया </a:t>
            </a:r>
            <a:r>
              <a:rPr lang="hi-IN" dirty="0" smtClean="0">
                <a:latin typeface="Laila SemiBold" pitchFamily="2" charset="0"/>
                <a:cs typeface="Laila SemiBold" pitchFamily="2" charset="0"/>
              </a:rPr>
              <a:t>पदबंध</a:t>
            </a:r>
            <a:r>
              <a:rPr lang="en-IN" dirty="0" smtClean="0">
                <a:latin typeface="Laila SemiBold" pitchFamily="2" charset="0"/>
                <a:cs typeface="Laila SemiBold" pitchFamily="2" charset="0"/>
              </a:rPr>
              <a:t> </a:t>
            </a:r>
            <a:r>
              <a:rPr lang="hi-IN" dirty="0" smtClean="0">
                <a:latin typeface="Laila SemiBold" pitchFamily="2" charset="0"/>
                <a:cs typeface="Laila SemiBold" pitchFamily="2" charset="0"/>
              </a:rPr>
              <a:t>कहलाता </a:t>
            </a:r>
            <a:r>
              <a:rPr lang="hi-IN" dirty="0">
                <a:latin typeface="Laila SemiBold" pitchFamily="2" charset="0"/>
                <a:cs typeface="Laila SemiBold" pitchFamily="2" charset="0"/>
              </a:rPr>
              <a:t>है। क्रिया पदबंध में मुख्य क्रिया पहले आती है। उसके बाद अन्य </a:t>
            </a:r>
            <a:r>
              <a:rPr lang="hi-IN" dirty="0" smtClean="0">
                <a:latin typeface="Laila SemiBold" pitchFamily="2" charset="0"/>
                <a:cs typeface="Laila SemiBold" pitchFamily="2" charset="0"/>
              </a:rPr>
              <a:t>क्रियाएँ</a:t>
            </a:r>
            <a:r>
              <a:rPr lang="en-IN" dirty="0" smtClean="0">
                <a:latin typeface="Laila SemiBold" pitchFamily="2" charset="0"/>
                <a:cs typeface="Laila SemiBold" pitchFamily="2" charset="0"/>
              </a:rPr>
              <a:t> </a:t>
            </a:r>
            <a:r>
              <a:rPr lang="hi-IN" dirty="0" smtClean="0">
                <a:latin typeface="Laila SemiBold" pitchFamily="2" charset="0"/>
                <a:cs typeface="Laila SemiBold" pitchFamily="2" charset="0"/>
              </a:rPr>
              <a:t>मिलकर </a:t>
            </a:r>
            <a:r>
              <a:rPr lang="hi-IN" dirty="0">
                <a:latin typeface="Laila SemiBold" pitchFamily="2" charset="0"/>
                <a:cs typeface="Laila SemiBold" pitchFamily="2" charset="0"/>
              </a:rPr>
              <a:t>एक समग्र इकाई बनाती है। यही क्रिया पदबंध है। दूसरे अथवा सरल शब्दों </a:t>
            </a:r>
            <a:r>
              <a:rPr lang="hi-IN" dirty="0" smtClean="0">
                <a:latin typeface="Laila SemiBold" pitchFamily="2" charset="0"/>
                <a:cs typeface="Laila SemiBold" pitchFamily="2" charset="0"/>
              </a:rPr>
              <a:t>में</a:t>
            </a:r>
            <a:r>
              <a:rPr lang="en-IN" dirty="0" smtClean="0">
                <a:latin typeface="Laila SemiBold" pitchFamily="2" charset="0"/>
                <a:cs typeface="Laila SemiBold" pitchFamily="2" charset="0"/>
              </a:rPr>
              <a:t> </a:t>
            </a:r>
            <a:r>
              <a:rPr lang="hi-IN" dirty="0" smtClean="0">
                <a:latin typeface="Laila SemiBold" pitchFamily="2" charset="0"/>
                <a:cs typeface="Laila SemiBold" pitchFamily="2" charset="0"/>
              </a:rPr>
              <a:t>हम </a:t>
            </a:r>
            <a:r>
              <a:rPr lang="hi-IN" dirty="0">
                <a:latin typeface="Laila SemiBold" pitchFamily="2" charset="0"/>
                <a:cs typeface="Laila SemiBold" pitchFamily="2" charset="0"/>
              </a:rPr>
              <a:t>कह सकते हैं कि वाक्य में कई पद मिलकर जब क्रिया का कार्य करते हैं तो </a:t>
            </a:r>
            <a:r>
              <a:rPr lang="hi-IN" dirty="0" smtClean="0">
                <a:latin typeface="Laila SemiBold" pitchFamily="2" charset="0"/>
                <a:cs typeface="Laila SemiBold" pitchFamily="2" charset="0"/>
              </a:rPr>
              <a:t>वह</a:t>
            </a:r>
            <a:r>
              <a:rPr lang="en-IN" dirty="0" smtClean="0">
                <a:latin typeface="Laila SemiBold" pitchFamily="2" charset="0"/>
                <a:cs typeface="Laila SemiBold" pitchFamily="2" charset="0"/>
              </a:rPr>
              <a:t> </a:t>
            </a:r>
            <a:r>
              <a:rPr lang="hi-IN" dirty="0" smtClean="0">
                <a:latin typeface="Laila SemiBold" pitchFamily="2" charset="0"/>
                <a:cs typeface="Laila SemiBold" pitchFamily="2" charset="0"/>
              </a:rPr>
              <a:t>क्रिया </a:t>
            </a:r>
            <a:r>
              <a:rPr lang="hi-IN" dirty="0">
                <a:latin typeface="Laila SemiBold" pitchFamily="2" charset="0"/>
                <a:cs typeface="Laila SemiBold" pitchFamily="2" charset="0"/>
              </a:rPr>
              <a:t>पदबंध कहलाता है</a:t>
            </a:r>
            <a:r>
              <a:rPr lang="hi-IN" dirty="0" smtClean="0">
                <a:latin typeface="Laila SemiBold" pitchFamily="2" charset="0"/>
                <a:cs typeface="Laila SemiBold" pitchFamily="2" charset="0"/>
              </a:rPr>
              <a:t>।</a:t>
            </a:r>
            <a:r>
              <a:rPr lang="en-IN" dirty="0" smtClean="0">
                <a:latin typeface="Laila SemiBold" pitchFamily="2" charset="0"/>
                <a:cs typeface="Laila SemiBold" pitchFamily="2" charset="0"/>
              </a:rPr>
              <a:t> </a:t>
            </a:r>
            <a:endParaRPr lang="en-IN" dirty="0">
              <a:latin typeface="Laila SemiBold" pitchFamily="2" charset="0"/>
              <a:cs typeface="Laila SemiBold" pitchFamily="2" charset="0"/>
            </a:endParaRPr>
          </a:p>
          <a:p>
            <a:endParaRPr lang="en-IN" dirty="0" smtClean="0">
              <a:latin typeface="Laila SemiBold" pitchFamily="2" charset="0"/>
              <a:cs typeface="Laila SemiBold" pitchFamily="2" charset="0"/>
            </a:endParaRPr>
          </a:p>
          <a:p>
            <a:endParaRPr lang="en-IN" dirty="0">
              <a:latin typeface="Laila SemiBold" pitchFamily="2" charset="0"/>
              <a:cs typeface="Laila SemiBold" pitchFamily="2" charset="0"/>
            </a:endParaRPr>
          </a:p>
          <a:p>
            <a:pPr>
              <a:lnSpc>
                <a:spcPct val="150000"/>
              </a:lnSpc>
            </a:pPr>
            <a:r>
              <a:rPr lang="hi-IN" dirty="0" smtClean="0">
                <a:latin typeface="Laila SemiBold" pitchFamily="2" charset="0"/>
                <a:cs typeface="Laila SemiBold" pitchFamily="2" charset="0"/>
              </a:rPr>
              <a:t>1.वह </a:t>
            </a:r>
            <a:r>
              <a:rPr lang="hi-IN" dirty="0">
                <a:latin typeface="Laila SemiBold" pitchFamily="2" charset="0"/>
                <a:cs typeface="Laila SemiBold" pitchFamily="2" charset="0"/>
              </a:rPr>
              <a:t>विद्यालय से सीधे घर की ओर</a:t>
            </a:r>
            <a:r>
              <a:rPr lang="hi-IN" dirty="0">
                <a:solidFill>
                  <a:srgbClr val="FFFF00"/>
                </a:solidFill>
                <a:latin typeface="Laila SemiBold" pitchFamily="2" charset="0"/>
                <a:cs typeface="Laila SemiBold" pitchFamily="2" charset="0"/>
              </a:rPr>
              <a:t> आया होगा</a:t>
            </a:r>
            <a:r>
              <a:rPr lang="hi-IN" dirty="0">
                <a:latin typeface="Laila SemiBold" pitchFamily="2" charset="0"/>
                <a:cs typeface="Laila SemiBold" pitchFamily="2" charset="0"/>
              </a:rPr>
              <a:t>।</a:t>
            </a:r>
          </a:p>
          <a:p>
            <a:pPr>
              <a:lnSpc>
                <a:spcPct val="150000"/>
              </a:lnSpc>
            </a:pPr>
            <a:r>
              <a:rPr lang="hi-IN" dirty="0">
                <a:latin typeface="Laila SemiBold" pitchFamily="2" charset="0"/>
                <a:cs typeface="Laila SemiBold" pitchFamily="2" charset="0"/>
              </a:rPr>
              <a:t>2. दादी हर रात हमें नई-नई कहानियाँ </a:t>
            </a:r>
            <a:r>
              <a:rPr lang="hi-IN" dirty="0">
                <a:solidFill>
                  <a:srgbClr val="FFFF00"/>
                </a:solidFill>
                <a:latin typeface="Laila SemiBold" pitchFamily="2" charset="0"/>
                <a:cs typeface="Laila SemiBold" pitchFamily="2" charset="0"/>
              </a:rPr>
              <a:t>सुनाती रहती हैं</a:t>
            </a:r>
            <a:r>
              <a:rPr lang="hi-IN" dirty="0">
                <a:latin typeface="Laila SemiBold" pitchFamily="2" charset="0"/>
                <a:cs typeface="Laila SemiBold" pitchFamily="2" charset="0"/>
              </a:rPr>
              <a:t>।</a:t>
            </a:r>
          </a:p>
          <a:p>
            <a:pPr>
              <a:lnSpc>
                <a:spcPct val="150000"/>
              </a:lnSpc>
            </a:pPr>
            <a:r>
              <a:rPr lang="hi-IN" dirty="0" smtClean="0">
                <a:latin typeface="Laila SemiBold" pitchFamily="2" charset="0"/>
                <a:cs typeface="Laila SemiBold" pitchFamily="2" charset="0"/>
              </a:rPr>
              <a:t>3.गायक </a:t>
            </a:r>
            <a:r>
              <a:rPr lang="hi-IN" dirty="0">
                <a:latin typeface="Laila SemiBold" pitchFamily="2" charset="0"/>
                <a:cs typeface="Laila SemiBold" pitchFamily="2" charset="0"/>
              </a:rPr>
              <a:t>अपना पसंदीदा गीत </a:t>
            </a:r>
            <a:r>
              <a:rPr lang="hi-IN" dirty="0">
                <a:solidFill>
                  <a:srgbClr val="FFFF00"/>
                </a:solidFill>
                <a:latin typeface="Laila SemiBold" pitchFamily="2" charset="0"/>
                <a:cs typeface="Laila SemiBold" pitchFamily="2" charset="0"/>
              </a:rPr>
              <a:t>गा रहा है</a:t>
            </a:r>
            <a:r>
              <a:rPr lang="hi-IN" dirty="0">
                <a:latin typeface="Laila SemiBold" pitchFamily="2" charset="0"/>
                <a:cs typeface="Laila SemiBold" pitchFamily="2" charset="0"/>
              </a:rPr>
              <a:t>।</a:t>
            </a:r>
          </a:p>
          <a:p>
            <a:r>
              <a:rPr lang="hi-IN" dirty="0">
                <a:latin typeface="Laila SemiBold" pitchFamily="2" charset="0"/>
                <a:cs typeface="Laila SemiBold" pitchFamily="2" charset="0"/>
              </a:rPr>
              <a:t>4. बच्चे मैदान में फूटबॉल </a:t>
            </a:r>
            <a:r>
              <a:rPr lang="hi-IN" dirty="0">
                <a:solidFill>
                  <a:srgbClr val="FFFF00"/>
                </a:solidFill>
                <a:latin typeface="Laila SemiBold" pitchFamily="2" charset="0"/>
                <a:cs typeface="Laila SemiBold" pitchFamily="2" charset="0"/>
              </a:rPr>
              <a:t>खेल रहे हैं</a:t>
            </a:r>
            <a:r>
              <a:rPr lang="hi-IN" dirty="0" smtClean="0">
                <a:latin typeface="Laila SemiBold" pitchFamily="2" charset="0"/>
                <a:cs typeface="Laila SemiBold" pitchFamily="2" charset="0"/>
              </a:rPr>
              <a:t>।</a:t>
            </a:r>
            <a:endParaRPr lang="en-IN" dirty="0" smtClean="0">
              <a:latin typeface="Laila SemiBold" pitchFamily="2" charset="0"/>
              <a:cs typeface="Laila SemiBold" pitchFamily="2" charset="0"/>
            </a:endParaRPr>
          </a:p>
          <a:p>
            <a:endParaRPr lang="hi-IN" dirty="0">
              <a:latin typeface="Laila SemiBold" pitchFamily="2" charset="0"/>
              <a:cs typeface="Laila SemiBold" pitchFamily="2" charset="0"/>
            </a:endParaRPr>
          </a:p>
          <a:p>
            <a:r>
              <a:rPr lang="hi-IN" dirty="0">
                <a:latin typeface="Laila SemiBold" pitchFamily="2" charset="0"/>
                <a:cs typeface="Laila SemiBold" pitchFamily="2" charset="0"/>
              </a:rPr>
              <a:t>उपर्युक्त वाक्यों में </a:t>
            </a:r>
            <a:r>
              <a:rPr lang="hi-IN" dirty="0" smtClean="0">
                <a:solidFill>
                  <a:srgbClr val="FFFF00"/>
                </a:solidFill>
                <a:latin typeface="Laila SemiBold" pitchFamily="2" charset="0"/>
                <a:cs typeface="Laila SemiBold" pitchFamily="2" charset="0"/>
              </a:rPr>
              <a:t>रंगा वाक्यांश </a:t>
            </a:r>
            <a:r>
              <a:rPr lang="hi-IN" dirty="0" smtClean="0">
                <a:latin typeface="Laila SemiBold" pitchFamily="2" charset="0"/>
                <a:cs typeface="Laila SemiBold" pitchFamily="2" charset="0"/>
              </a:rPr>
              <a:t>'क्रिया </a:t>
            </a:r>
            <a:r>
              <a:rPr lang="hi-IN" dirty="0">
                <a:latin typeface="Laila SemiBold" pitchFamily="2" charset="0"/>
                <a:cs typeface="Laila SemiBold" pitchFamily="2" charset="0"/>
              </a:rPr>
              <a:t>पदबंध' है। क्योंकि ये </a:t>
            </a:r>
            <a:r>
              <a:rPr lang="hi-IN" dirty="0">
                <a:solidFill>
                  <a:srgbClr val="FFFF00"/>
                </a:solidFill>
                <a:latin typeface="Laila SemiBold" pitchFamily="2" charset="0"/>
                <a:cs typeface="Laila SemiBold" pitchFamily="2" charset="0"/>
              </a:rPr>
              <a:t>वाक्यांश</a:t>
            </a:r>
            <a:r>
              <a:rPr lang="hi-IN" dirty="0" smtClean="0">
                <a:solidFill>
                  <a:srgbClr val="FFFF00"/>
                </a:solidFill>
                <a:latin typeface="Laila SemiBold" pitchFamily="2" charset="0"/>
                <a:cs typeface="Laila SemiBold" pitchFamily="2" charset="0"/>
              </a:rPr>
              <a:t> </a:t>
            </a:r>
            <a:r>
              <a:rPr lang="hi-IN" dirty="0">
                <a:solidFill>
                  <a:srgbClr val="FFFF00"/>
                </a:solidFill>
                <a:latin typeface="Laila SemiBold" pitchFamily="2" charset="0"/>
                <a:cs typeface="Laila SemiBold" pitchFamily="2" charset="0"/>
              </a:rPr>
              <a:t>वाक्य</a:t>
            </a:r>
            <a:r>
              <a:rPr lang="hi-IN" dirty="0" smtClean="0">
                <a:solidFill>
                  <a:srgbClr val="FFFF00"/>
                </a:solidFill>
                <a:latin typeface="Laila SemiBold" pitchFamily="2" charset="0"/>
                <a:cs typeface="Laila SemiBold" pitchFamily="2" charset="0"/>
              </a:rPr>
              <a:t> में </a:t>
            </a:r>
            <a:r>
              <a:rPr lang="hi-IN" dirty="0">
                <a:solidFill>
                  <a:srgbClr val="FFFF00"/>
                </a:solidFill>
                <a:latin typeface="Laila SemiBold" pitchFamily="2" charset="0"/>
                <a:cs typeface="Laila SemiBold" pitchFamily="2" charset="0"/>
              </a:rPr>
              <a:t>क्रिया</a:t>
            </a:r>
            <a:r>
              <a:rPr lang="hi-IN" dirty="0">
                <a:latin typeface="Laila SemiBold" pitchFamily="2" charset="0"/>
                <a:cs typeface="Laila SemiBold" pitchFamily="2" charset="0"/>
              </a:rPr>
              <a:t> का </a:t>
            </a:r>
            <a:r>
              <a:rPr lang="hi-IN" dirty="0" smtClean="0">
                <a:latin typeface="Laila SemiBold" pitchFamily="2" charset="0"/>
                <a:cs typeface="Laila SemiBold" pitchFamily="2" charset="0"/>
              </a:rPr>
              <a:t>कार्य</a:t>
            </a:r>
            <a:r>
              <a:rPr lang="en-IN" dirty="0" smtClean="0">
                <a:latin typeface="Laila SemiBold" pitchFamily="2" charset="0"/>
                <a:cs typeface="Laila SemiBold" pitchFamily="2" charset="0"/>
              </a:rPr>
              <a:t> </a:t>
            </a:r>
            <a:r>
              <a:rPr lang="hi-IN" dirty="0" smtClean="0">
                <a:latin typeface="Laila SemiBold" pitchFamily="2" charset="0"/>
                <a:cs typeface="Laila SemiBold" pitchFamily="2" charset="0"/>
              </a:rPr>
              <a:t>कर </a:t>
            </a:r>
            <a:r>
              <a:rPr lang="hi-IN" dirty="0">
                <a:latin typeface="Laila SemiBold" pitchFamily="2" charset="0"/>
                <a:cs typeface="Laila SemiBold" pitchFamily="2" charset="0"/>
              </a:rPr>
              <a:t>रहे हैं।</a:t>
            </a:r>
            <a:endParaRPr lang="en-US" sz="1600" dirty="0">
              <a:latin typeface="Laila SemiBold" pitchFamily="2" charset="0"/>
              <a:cs typeface="Laila SemiBold" pitchFamily="2" charset="0"/>
            </a:endParaRPr>
          </a:p>
        </p:txBody>
      </p:sp>
      <p:sp>
        <p:nvSpPr>
          <p:cNvPr id="5" name="Rounded Rectangle 4"/>
          <p:cNvSpPr/>
          <p:nvPr/>
        </p:nvSpPr>
        <p:spPr>
          <a:xfrm>
            <a:off x="7452320" y="265212"/>
            <a:ext cx="1944216" cy="504056"/>
          </a:xfrm>
          <a:prstGeom prst="roundRect">
            <a:avLst>
              <a:gd name="adj" fmla="val 50000"/>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3" name="Rectangle 2"/>
          <p:cNvSpPr/>
          <p:nvPr/>
        </p:nvSpPr>
        <p:spPr>
          <a:xfrm>
            <a:off x="7646372" y="265212"/>
            <a:ext cx="1390124" cy="523220"/>
          </a:xfrm>
          <a:prstGeom prst="rect">
            <a:avLst/>
          </a:prstGeom>
          <a:noFill/>
        </p:spPr>
        <p:txBody>
          <a:bodyPr wrap="none" lIns="91440" tIns="45720" rIns="91440" bIns="45720">
            <a:spAutoFit/>
          </a:bodyPr>
          <a:lstStyle/>
          <a:p>
            <a:pPr algn="ctr"/>
            <a:r>
              <a:rPr lang="hi-IN" sz="2800" b="1" u="sng" dirty="0" smtClean="0">
                <a:ln w="900" cmpd="sng">
                  <a:solidFill>
                    <a:schemeClr val="accent1">
                      <a:satMod val="190000"/>
                      <a:alpha val="55000"/>
                    </a:schemeClr>
                  </a:solidFill>
                  <a:prstDash val="solid"/>
                </a:ln>
                <a:solidFill>
                  <a:schemeClr val="accent1">
                    <a:satMod val="200000"/>
                    <a:tint val="3000"/>
                  </a:schemeClr>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पदबंध  </a:t>
            </a:r>
            <a:endParaRPr lang="en-US" sz="2800" b="1" u="sng" dirty="0">
              <a:ln w="900" cmpd="sng">
                <a:solidFill>
                  <a:schemeClr val="accent1">
                    <a:satMod val="190000"/>
                    <a:alpha val="55000"/>
                  </a:schemeClr>
                </a:solidFill>
                <a:prstDash val="solid"/>
              </a:ln>
              <a:solidFill>
                <a:schemeClr val="accent1">
                  <a:satMod val="200000"/>
                  <a:tint val="3000"/>
                </a:schemeClr>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sp>
        <p:nvSpPr>
          <p:cNvPr id="6" name="Oval 5"/>
          <p:cNvSpPr/>
          <p:nvPr/>
        </p:nvSpPr>
        <p:spPr>
          <a:xfrm>
            <a:off x="72007" y="49188"/>
            <a:ext cx="470895" cy="45208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7" name="Rectangle 6"/>
          <p:cNvSpPr/>
          <p:nvPr/>
        </p:nvSpPr>
        <p:spPr>
          <a:xfrm>
            <a:off x="0" y="81126"/>
            <a:ext cx="611560"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hi-IN" sz="2000" b="1" dirty="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rPr>
              <a:t>10</a:t>
            </a:r>
            <a:endParaRPr lang="en-US" sz="2000" b="1" cap="none" spc="0" dirty="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endParaRPr>
          </a:p>
        </p:txBody>
      </p:sp>
      <p:sp>
        <p:nvSpPr>
          <p:cNvPr id="14" name="Rounded Rectangle 13"/>
          <p:cNvSpPr/>
          <p:nvPr/>
        </p:nvSpPr>
        <p:spPr>
          <a:xfrm>
            <a:off x="382290" y="2641476"/>
            <a:ext cx="2173486" cy="451212"/>
          </a:xfrm>
          <a:prstGeom prst="roundRect">
            <a:avLst/>
          </a:prstGeom>
          <a:ln>
            <a:solidFill>
              <a:srgbClr val="C0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8" name="Rectangle 7"/>
          <p:cNvSpPr/>
          <p:nvPr/>
        </p:nvSpPr>
        <p:spPr>
          <a:xfrm>
            <a:off x="382292" y="2685262"/>
            <a:ext cx="2317500" cy="461665"/>
          </a:xfrm>
          <a:prstGeom prst="rect">
            <a:avLst/>
          </a:prstGeom>
          <a:noFill/>
        </p:spPr>
        <p:txBody>
          <a:bodyPr wrap="square" lIns="91440" tIns="45720" rIns="91440" bIns="45720">
            <a:spAutoFit/>
          </a:bodyPr>
          <a:lstStyle/>
          <a:p>
            <a:r>
              <a:rPr lang="hi-IN" sz="24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उदाहरण के लिए -</a:t>
            </a:r>
            <a:endParaRPr lang="en-US" sz="24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cxnSp>
        <p:nvCxnSpPr>
          <p:cNvPr id="10" name="Straight Connector 9"/>
          <p:cNvCxnSpPr>
            <a:stCxn id="6" idx="4"/>
          </p:cNvCxnSpPr>
          <p:nvPr/>
        </p:nvCxnSpPr>
        <p:spPr>
          <a:xfrm flipH="1">
            <a:off x="307454" y="501271"/>
            <a:ext cx="1" cy="4876509"/>
          </a:xfrm>
          <a:prstGeom prst="line">
            <a:avLst/>
          </a:prstGeom>
        </p:spPr>
        <p:style>
          <a:lnRef idx="2">
            <a:schemeClr val="accent6"/>
          </a:lnRef>
          <a:fillRef idx="0">
            <a:schemeClr val="accent6"/>
          </a:fillRef>
          <a:effectRef idx="1">
            <a:schemeClr val="accent6"/>
          </a:effectRef>
          <a:fontRef idx="minor">
            <a:schemeClr val="tx1"/>
          </a:fontRef>
        </p:style>
      </p:cxnSp>
      <p:cxnSp>
        <p:nvCxnSpPr>
          <p:cNvPr id="19" name="Elbow Connector 18"/>
          <p:cNvCxnSpPr/>
          <p:nvPr/>
        </p:nvCxnSpPr>
        <p:spPr>
          <a:xfrm flipV="1">
            <a:off x="2339752" y="481236"/>
            <a:ext cx="1872207" cy="422466"/>
          </a:xfrm>
          <a:prstGeom prst="bentConnector3">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382292" y="678096"/>
            <a:ext cx="2173484" cy="451212"/>
          </a:xfrm>
          <a:prstGeom prst="roundRect">
            <a:avLst/>
          </a:prstGeom>
          <a:ln>
            <a:solidFill>
              <a:srgbClr val="C0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3" name="Rectangle 12"/>
          <p:cNvSpPr/>
          <p:nvPr/>
        </p:nvSpPr>
        <p:spPr>
          <a:xfrm>
            <a:off x="179512" y="678096"/>
            <a:ext cx="2304256" cy="523220"/>
          </a:xfrm>
          <a:prstGeom prst="rect">
            <a:avLst/>
          </a:prstGeom>
          <a:noFill/>
        </p:spPr>
        <p:txBody>
          <a:bodyPr wrap="square" lIns="91440" tIns="45720" rIns="91440" bIns="45720">
            <a:spAutoFit/>
          </a:bodyPr>
          <a:lstStyle/>
          <a:p>
            <a:pPr algn="ctr"/>
            <a:r>
              <a:rPr lang="hi-IN"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a:t>
            </a:r>
            <a:r>
              <a:rPr lang="hi-IN" sz="24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क्रिया पदबंध</a:t>
            </a:r>
          </a:p>
        </p:txBody>
      </p:sp>
      <p:sp>
        <p:nvSpPr>
          <p:cNvPr id="15" name="Rounded Rectangle 14"/>
          <p:cNvSpPr/>
          <p:nvPr/>
        </p:nvSpPr>
        <p:spPr>
          <a:xfrm>
            <a:off x="3851920" y="265212"/>
            <a:ext cx="1842825" cy="451212"/>
          </a:xfrm>
          <a:prstGeom prst="roundRect">
            <a:avLst/>
          </a:prstGeom>
          <a:ln>
            <a:solidFill>
              <a:srgbClr val="C0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6" name="Rectangle 15"/>
          <p:cNvSpPr/>
          <p:nvPr/>
        </p:nvSpPr>
        <p:spPr>
          <a:xfrm>
            <a:off x="3779912" y="265212"/>
            <a:ext cx="1973597" cy="523220"/>
          </a:xfrm>
          <a:prstGeom prst="rect">
            <a:avLst/>
          </a:prstGeom>
          <a:noFill/>
        </p:spPr>
        <p:txBody>
          <a:bodyPr wrap="square" lIns="91440" tIns="45720" rIns="91440" bIns="45720">
            <a:spAutoFit/>
          </a:bodyPr>
          <a:lstStyle/>
          <a:p>
            <a:pPr algn="ctr"/>
            <a:r>
              <a:rPr lang="hi-IN"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a:t>
            </a:r>
            <a:r>
              <a:rPr lang="hi-IN" sz="24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पदबंध  के भेद</a:t>
            </a:r>
            <a:endParaRPr lang="en-US"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sp>
        <p:nvSpPr>
          <p:cNvPr id="4" name="Date Placeholder 3"/>
          <p:cNvSpPr>
            <a:spLocks noGrp="1"/>
          </p:cNvSpPr>
          <p:nvPr>
            <p:ph type="dt" sz="half" idx="4294967295"/>
          </p:nvPr>
        </p:nvSpPr>
        <p:spPr>
          <a:xfrm>
            <a:off x="6553200" y="5170488"/>
            <a:ext cx="2590800" cy="319087"/>
          </a:xfrm>
        </p:spPr>
        <p:txBody>
          <a:bodyPr/>
          <a:lstStyle/>
          <a:p>
            <a:fld id="{7EFB3C52-94E5-46A3-8E04-CC4373CE4108}" type="datetime5">
              <a:rPr lang="en-US" smtClean="0"/>
              <a:t>18-Jun-25</a:t>
            </a:fld>
            <a:endParaRPr lang="en-US"/>
          </a:p>
        </p:txBody>
      </p:sp>
    </p:spTree>
    <p:extLst>
      <p:ext uri="{BB962C8B-B14F-4D97-AF65-F5344CB8AC3E}">
        <p14:creationId xmlns:p14="http://schemas.microsoft.com/office/powerpoint/2010/main" val="2445246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3000" tmFilter="0, 0; .2, .5; .8, .5; 1, 0"/>
                                        <p:tgtEl>
                                          <p:spTgt spid="3"/>
                                        </p:tgtEl>
                                      </p:cBhvr>
                                    </p:animEffect>
                                    <p:animScale>
                                      <p:cBhvr>
                                        <p:cTn id="7" dur="1500" autoRev="1" fill="hold"/>
                                        <p:tgtEl>
                                          <p:spTgt spid="3"/>
                                        </p:tgtEl>
                                      </p:cBhvr>
                                      <p:by x="105000" y="105000"/>
                                    </p:animScale>
                                  </p:childTnLst>
                                </p:cTn>
                              </p:par>
                              <p:par>
                                <p:cTn id="8" presetID="26" presetClass="emph" presetSubtype="0" fill="hold" grpId="0" nodeType="withEffect">
                                  <p:stCondLst>
                                    <p:cond delay="0"/>
                                  </p:stCondLst>
                                  <p:childTnLst>
                                    <p:animEffect transition="out" filter="fade">
                                      <p:cBhvr>
                                        <p:cTn id="9" dur="3000" tmFilter="0, 0; .2, .5; .8, .5; 1, 0"/>
                                        <p:tgtEl>
                                          <p:spTgt spid="5"/>
                                        </p:tgtEl>
                                      </p:cBhvr>
                                    </p:animEffect>
                                    <p:animScale>
                                      <p:cBhvr>
                                        <p:cTn id="10" dur="1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1129308"/>
            <a:ext cx="7056784" cy="1231106"/>
          </a:xfrm>
          <a:prstGeom prst="rect">
            <a:avLst/>
          </a:prstGeom>
          <a:noFill/>
        </p:spPr>
        <p:txBody>
          <a:bodyPr wrap="square" rtlCol="0">
            <a:spAutoFit/>
          </a:bodyPr>
          <a:lstStyle/>
          <a:p>
            <a:r>
              <a:rPr lang="hi-IN" sz="2000" b="1" dirty="0">
                <a:latin typeface="Berlin Sans FB" pitchFamily="34" charset="0"/>
                <a:cs typeface="Aparajita" pitchFamily="18" charset="0"/>
              </a:rPr>
              <a:t>	</a:t>
            </a:r>
            <a:r>
              <a:rPr lang="hi-IN" b="1" dirty="0">
                <a:solidFill>
                  <a:srgbClr val="FFFF00"/>
                </a:solidFill>
                <a:latin typeface="Berlin Sans FB" pitchFamily="34" charset="0"/>
                <a:cs typeface="Aparajita" pitchFamily="18" charset="0"/>
              </a:rPr>
              <a:t>क्रिया विशेषण पदबंध</a:t>
            </a:r>
            <a:r>
              <a:rPr lang="hi-IN" dirty="0">
                <a:solidFill>
                  <a:srgbClr val="FFFF00"/>
                </a:solidFill>
                <a:latin typeface="Berlin Sans FB" pitchFamily="34" charset="0"/>
                <a:cs typeface="Aparajita" pitchFamily="18" charset="0"/>
              </a:rPr>
              <a:t> </a:t>
            </a:r>
            <a:r>
              <a:rPr lang="hi-IN" dirty="0">
                <a:latin typeface="Berlin Sans FB" pitchFamily="34" charset="0"/>
                <a:cs typeface="Aparajita" pitchFamily="18" charset="0"/>
              </a:rPr>
              <a:t>वह </a:t>
            </a:r>
            <a:r>
              <a:rPr lang="hi-IN" b="1" dirty="0">
                <a:latin typeface="Berlin Sans FB" pitchFamily="34" charset="0"/>
                <a:cs typeface="Aparajita" pitchFamily="18" charset="0"/>
              </a:rPr>
              <a:t>शब्दों का समूह</a:t>
            </a:r>
            <a:r>
              <a:rPr lang="hi-IN" dirty="0">
                <a:latin typeface="Berlin Sans FB" pitchFamily="34" charset="0"/>
                <a:cs typeface="Aparajita" pitchFamily="18" charset="0"/>
              </a:rPr>
              <a:t> होता है जो किसी </a:t>
            </a:r>
            <a:r>
              <a:rPr lang="hi-IN" b="1" dirty="0">
                <a:solidFill>
                  <a:srgbClr val="FFFF00"/>
                </a:solidFill>
                <a:latin typeface="Berlin Sans FB" pitchFamily="34" charset="0"/>
                <a:cs typeface="Aparajita" pitchFamily="18" charset="0"/>
              </a:rPr>
              <a:t>क्रिया, विशेषण या अन्य क्रिया विशेषण</a:t>
            </a:r>
            <a:r>
              <a:rPr lang="hi-IN" dirty="0">
                <a:latin typeface="Berlin Sans FB" pitchFamily="34" charset="0"/>
                <a:cs typeface="Aparajita" pitchFamily="18" charset="0"/>
              </a:rPr>
              <a:t> की </a:t>
            </a:r>
            <a:r>
              <a:rPr lang="hi-IN" b="1" dirty="0">
                <a:latin typeface="Berlin Sans FB" pitchFamily="34" charset="0"/>
                <a:cs typeface="Aparajita" pitchFamily="18" charset="0"/>
              </a:rPr>
              <a:t>विशेषता</a:t>
            </a:r>
            <a:r>
              <a:rPr lang="hi-IN" dirty="0">
                <a:latin typeface="Berlin Sans FB" pitchFamily="34" charset="0"/>
                <a:cs typeface="Aparajita" pitchFamily="18" charset="0"/>
              </a:rPr>
              <a:t> बताता है, और पूरे वाक्य में एक </a:t>
            </a:r>
            <a:r>
              <a:rPr lang="hi-IN" b="1" dirty="0">
                <a:solidFill>
                  <a:srgbClr val="FFFF00"/>
                </a:solidFill>
                <a:latin typeface="Berlin Sans FB" pitchFamily="34" charset="0"/>
                <a:cs typeface="Aparajita" pitchFamily="18" charset="0"/>
              </a:rPr>
              <a:t>क्रिया विशेषण</a:t>
            </a:r>
            <a:r>
              <a:rPr lang="hi-IN" dirty="0">
                <a:solidFill>
                  <a:srgbClr val="FFFF00"/>
                </a:solidFill>
                <a:latin typeface="Berlin Sans FB" pitchFamily="34" charset="0"/>
                <a:cs typeface="Aparajita" pitchFamily="18" charset="0"/>
              </a:rPr>
              <a:t> </a:t>
            </a:r>
            <a:r>
              <a:rPr lang="hi-IN" dirty="0">
                <a:latin typeface="Berlin Sans FB" pitchFamily="34" charset="0"/>
                <a:cs typeface="Aparajita" pitchFamily="18" charset="0"/>
              </a:rPr>
              <a:t>के रूप में कार्य करता है। यह समूह वाक्य में </a:t>
            </a:r>
            <a:r>
              <a:rPr lang="hi-IN" b="1" dirty="0">
                <a:solidFill>
                  <a:srgbClr val="FFFF00"/>
                </a:solidFill>
                <a:latin typeface="Berlin Sans FB" pitchFamily="34" charset="0"/>
                <a:cs typeface="Aparajita" pitchFamily="18" charset="0"/>
              </a:rPr>
              <a:t>समय, स्थान, ढंग, कारण, उद्देश्य</a:t>
            </a:r>
            <a:r>
              <a:rPr lang="hi-IN" dirty="0">
                <a:solidFill>
                  <a:srgbClr val="FFFF00"/>
                </a:solidFill>
                <a:latin typeface="Berlin Sans FB" pitchFamily="34" charset="0"/>
                <a:cs typeface="Aparajita" pitchFamily="18" charset="0"/>
              </a:rPr>
              <a:t> </a:t>
            </a:r>
            <a:r>
              <a:rPr lang="hi-IN" dirty="0">
                <a:latin typeface="Berlin Sans FB" pitchFamily="34" charset="0"/>
                <a:cs typeface="Aparajita" pitchFamily="18" charset="0"/>
              </a:rPr>
              <a:t>आदि की जानकारी देता है।</a:t>
            </a:r>
            <a:endParaRPr lang="en-US" dirty="0">
              <a:latin typeface="Berlin Sans FB" pitchFamily="34" charset="0"/>
              <a:cs typeface="Aparajita" pitchFamily="18" charset="0"/>
            </a:endParaRPr>
          </a:p>
        </p:txBody>
      </p:sp>
      <p:sp>
        <p:nvSpPr>
          <p:cNvPr id="5" name="Rounded Rectangle 4"/>
          <p:cNvSpPr/>
          <p:nvPr/>
        </p:nvSpPr>
        <p:spPr>
          <a:xfrm>
            <a:off x="7452320" y="265212"/>
            <a:ext cx="1944216" cy="504056"/>
          </a:xfrm>
          <a:prstGeom prst="roundRect">
            <a:avLst>
              <a:gd name="adj" fmla="val 50000"/>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3" name="Rectangle 2"/>
          <p:cNvSpPr/>
          <p:nvPr/>
        </p:nvSpPr>
        <p:spPr>
          <a:xfrm>
            <a:off x="7646372" y="265212"/>
            <a:ext cx="1390124" cy="523220"/>
          </a:xfrm>
          <a:prstGeom prst="rect">
            <a:avLst/>
          </a:prstGeom>
          <a:noFill/>
        </p:spPr>
        <p:txBody>
          <a:bodyPr wrap="none" lIns="91440" tIns="45720" rIns="91440" bIns="45720">
            <a:spAutoFit/>
          </a:bodyPr>
          <a:lstStyle/>
          <a:p>
            <a:pPr algn="ctr"/>
            <a:r>
              <a:rPr lang="hi-IN" sz="2800" b="1" u="sng" dirty="0" smtClean="0">
                <a:ln w="900" cmpd="sng">
                  <a:solidFill>
                    <a:schemeClr val="accent1">
                      <a:satMod val="190000"/>
                      <a:alpha val="55000"/>
                    </a:schemeClr>
                  </a:solidFill>
                  <a:prstDash val="solid"/>
                </a:ln>
                <a:solidFill>
                  <a:schemeClr val="accent1">
                    <a:satMod val="200000"/>
                    <a:tint val="3000"/>
                  </a:schemeClr>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पदबंध  </a:t>
            </a:r>
            <a:endParaRPr lang="en-US" sz="2800" b="1" u="sng" dirty="0">
              <a:ln w="900" cmpd="sng">
                <a:solidFill>
                  <a:schemeClr val="accent1">
                    <a:satMod val="190000"/>
                    <a:alpha val="55000"/>
                  </a:schemeClr>
                </a:solidFill>
                <a:prstDash val="solid"/>
              </a:ln>
              <a:solidFill>
                <a:schemeClr val="accent1">
                  <a:satMod val="200000"/>
                  <a:tint val="3000"/>
                </a:schemeClr>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sp>
        <p:nvSpPr>
          <p:cNvPr id="6" name="Oval 5"/>
          <p:cNvSpPr/>
          <p:nvPr/>
        </p:nvSpPr>
        <p:spPr>
          <a:xfrm>
            <a:off x="72007" y="49188"/>
            <a:ext cx="470895" cy="45208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7" name="Rectangle 6"/>
          <p:cNvSpPr/>
          <p:nvPr/>
        </p:nvSpPr>
        <p:spPr>
          <a:xfrm>
            <a:off x="0" y="81126"/>
            <a:ext cx="611560"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hi-IN" sz="2000" b="1" dirty="0" smtClean="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rPr>
              <a:t>11</a:t>
            </a:r>
            <a:endParaRPr lang="en-US" sz="2000" b="1" cap="none" spc="0" dirty="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endParaRPr>
          </a:p>
        </p:txBody>
      </p:sp>
      <p:sp>
        <p:nvSpPr>
          <p:cNvPr id="14" name="Rounded Rectangle 13"/>
          <p:cNvSpPr/>
          <p:nvPr/>
        </p:nvSpPr>
        <p:spPr>
          <a:xfrm>
            <a:off x="382290" y="2353444"/>
            <a:ext cx="2173486" cy="451212"/>
          </a:xfrm>
          <a:prstGeom prst="roundRect">
            <a:avLst/>
          </a:prstGeom>
          <a:ln>
            <a:solidFill>
              <a:srgbClr val="C0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8" name="Rectangle 7"/>
          <p:cNvSpPr/>
          <p:nvPr/>
        </p:nvSpPr>
        <p:spPr>
          <a:xfrm>
            <a:off x="382292" y="2397230"/>
            <a:ext cx="2317500" cy="461665"/>
          </a:xfrm>
          <a:prstGeom prst="rect">
            <a:avLst/>
          </a:prstGeom>
          <a:noFill/>
        </p:spPr>
        <p:txBody>
          <a:bodyPr wrap="square" lIns="91440" tIns="45720" rIns="91440" bIns="45720">
            <a:spAutoFit/>
          </a:bodyPr>
          <a:lstStyle/>
          <a:p>
            <a:r>
              <a:rPr lang="hi-IN" sz="24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उदाहरण के लिए -</a:t>
            </a:r>
            <a:endParaRPr lang="en-US" sz="24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cxnSp>
        <p:nvCxnSpPr>
          <p:cNvPr id="10" name="Straight Connector 9"/>
          <p:cNvCxnSpPr>
            <a:stCxn id="6" idx="4"/>
          </p:cNvCxnSpPr>
          <p:nvPr/>
        </p:nvCxnSpPr>
        <p:spPr>
          <a:xfrm flipH="1">
            <a:off x="307454" y="501271"/>
            <a:ext cx="1" cy="4876509"/>
          </a:xfrm>
          <a:prstGeom prst="line">
            <a:avLst/>
          </a:prstGeom>
        </p:spPr>
        <p:style>
          <a:lnRef idx="2">
            <a:schemeClr val="accent6"/>
          </a:lnRef>
          <a:fillRef idx="0">
            <a:schemeClr val="accent6"/>
          </a:fillRef>
          <a:effectRef idx="1">
            <a:schemeClr val="accent6"/>
          </a:effectRef>
          <a:fontRef idx="minor">
            <a:schemeClr val="tx1"/>
          </a:fontRef>
        </p:style>
      </p:cxnSp>
      <p:cxnSp>
        <p:nvCxnSpPr>
          <p:cNvPr id="19" name="Elbow Connector 18"/>
          <p:cNvCxnSpPr/>
          <p:nvPr/>
        </p:nvCxnSpPr>
        <p:spPr>
          <a:xfrm flipV="1">
            <a:off x="2987824" y="481236"/>
            <a:ext cx="1872207" cy="422466"/>
          </a:xfrm>
          <a:prstGeom prst="bentConnector3">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382292" y="678096"/>
            <a:ext cx="2605532" cy="451212"/>
          </a:xfrm>
          <a:prstGeom prst="roundRect">
            <a:avLst/>
          </a:prstGeom>
          <a:ln>
            <a:solidFill>
              <a:srgbClr val="C0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3" name="Rectangle 12"/>
          <p:cNvSpPr/>
          <p:nvPr/>
        </p:nvSpPr>
        <p:spPr>
          <a:xfrm>
            <a:off x="179512" y="678096"/>
            <a:ext cx="2736304" cy="523220"/>
          </a:xfrm>
          <a:prstGeom prst="rect">
            <a:avLst/>
          </a:prstGeom>
          <a:noFill/>
        </p:spPr>
        <p:txBody>
          <a:bodyPr wrap="square" lIns="91440" tIns="45720" rIns="91440" bIns="45720">
            <a:spAutoFit/>
          </a:bodyPr>
          <a:lstStyle/>
          <a:p>
            <a:pPr algn="ctr"/>
            <a:r>
              <a:rPr lang="hi-IN"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a:t>
            </a:r>
            <a:r>
              <a:rPr lang="hi-IN" sz="24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क्रिया विशेषण पदबंध</a:t>
            </a:r>
          </a:p>
        </p:txBody>
      </p:sp>
      <p:sp>
        <p:nvSpPr>
          <p:cNvPr id="15" name="Rounded Rectangle 14"/>
          <p:cNvSpPr/>
          <p:nvPr/>
        </p:nvSpPr>
        <p:spPr>
          <a:xfrm>
            <a:off x="4558756" y="265212"/>
            <a:ext cx="1842825" cy="451212"/>
          </a:xfrm>
          <a:prstGeom prst="roundRect">
            <a:avLst/>
          </a:prstGeom>
          <a:ln>
            <a:solidFill>
              <a:srgbClr val="C0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6" name="Rectangle 15"/>
          <p:cNvSpPr/>
          <p:nvPr/>
        </p:nvSpPr>
        <p:spPr>
          <a:xfrm>
            <a:off x="4427984" y="265212"/>
            <a:ext cx="1973597" cy="523220"/>
          </a:xfrm>
          <a:prstGeom prst="rect">
            <a:avLst/>
          </a:prstGeom>
          <a:noFill/>
        </p:spPr>
        <p:txBody>
          <a:bodyPr wrap="square" lIns="91440" tIns="45720" rIns="91440" bIns="45720">
            <a:spAutoFit/>
          </a:bodyPr>
          <a:lstStyle/>
          <a:p>
            <a:pPr algn="ctr"/>
            <a:r>
              <a:rPr lang="hi-IN"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a:t>
            </a:r>
            <a:r>
              <a:rPr lang="hi-IN" sz="24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पदबंध  के भेद</a:t>
            </a:r>
            <a:endParaRPr lang="en-US"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sp>
        <p:nvSpPr>
          <p:cNvPr id="4" name="Date Placeholder 3"/>
          <p:cNvSpPr>
            <a:spLocks noGrp="1"/>
          </p:cNvSpPr>
          <p:nvPr>
            <p:ph type="dt" sz="half" idx="4294967295"/>
          </p:nvPr>
        </p:nvSpPr>
        <p:spPr>
          <a:xfrm>
            <a:off x="6553200" y="5170488"/>
            <a:ext cx="2590800" cy="319087"/>
          </a:xfrm>
        </p:spPr>
        <p:txBody>
          <a:bodyPr/>
          <a:lstStyle/>
          <a:p>
            <a:fld id="{CBBCE6FD-5ABE-4522-9010-C3F6464F9079}" type="datetime5">
              <a:rPr lang="en-US" smtClean="0"/>
              <a:t>18-Jun-25</a:t>
            </a:fld>
            <a:endParaRPr lang="en-US" dirty="0"/>
          </a:p>
        </p:txBody>
      </p:sp>
      <p:sp>
        <p:nvSpPr>
          <p:cNvPr id="9" name="Rectangle 1"/>
          <p:cNvSpPr>
            <a:spLocks noChangeArrowheads="1"/>
          </p:cNvSpPr>
          <p:nvPr/>
        </p:nvSpPr>
        <p:spPr bwMode="auto">
          <a:xfrm>
            <a:off x="541227" y="2925440"/>
            <a:ext cx="8279245"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buFontTx/>
              <a:buChar char="•"/>
            </a:pPr>
            <a:r>
              <a:rPr lang="hi-IN" b="1" dirty="0">
                <a:latin typeface="Karma" pitchFamily="2" charset="0"/>
                <a:cs typeface="Karma" pitchFamily="2" charset="0"/>
              </a:rPr>
              <a:t>राम बहुत जल्दी आया।</a:t>
            </a:r>
            <a:r>
              <a:rPr lang="en-US" dirty="0">
                <a:latin typeface="Karma" pitchFamily="2" charset="0"/>
                <a:cs typeface="Karma" pitchFamily="2" charset="0"/>
              </a:rPr>
              <a:t/>
            </a:r>
            <a:br>
              <a:rPr lang="en-US" dirty="0">
                <a:latin typeface="Karma" pitchFamily="2" charset="0"/>
                <a:cs typeface="Karma" pitchFamily="2" charset="0"/>
              </a:rPr>
            </a:br>
            <a:r>
              <a:rPr lang="en-US" dirty="0" smtClean="0">
                <a:latin typeface="Karma" pitchFamily="2" charset="0"/>
                <a:cs typeface="Karma" pitchFamily="2" charset="0"/>
              </a:rPr>
              <a:t>	👉 </a:t>
            </a:r>
            <a:r>
              <a:rPr lang="en-US" dirty="0">
                <a:latin typeface="Karma" pitchFamily="2" charset="0"/>
                <a:cs typeface="Karma" pitchFamily="2" charset="0"/>
              </a:rPr>
              <a:t>"</a:t>
            </a:r>
            <a:r>
              <a:rPr lang="hi-IN" dirty="0">
                <a:latin typeface="Karma" pitchFamily="2" charset="0"/>
                <a:cs typeface="Karma" pitchFamily="2" charset="0"/>
              </a:rPr>
              <a:t>बहुत जल्दी</a:t>
            </a:r>
            <a:r>
              <a:rPr lang="en-US" dirty="0">
                <a:latin typeface="Karma" pitchFamily="2" charset="0"/>
                <a:cs typeface="Karma" pitchFamily="2" charset="0"/>
              </a:rPr>
              <a:t>" = </a:t>
            </a:r>
            <a:r>
              <a:rPr lang="hi-IN" dirty="0">
                <a:latin typeface="Karma" pitchFamily="2" charset="0"/>
                <a:cs typeface="Karma" pitchFamily="2" charset="0"/>
              </a:rPr>
              <a:t>क्रिया विशेषण पदबंध </a:t>
            </a:r>
            <a:r>
              <a:rPr lang="en-US" dirty="0">
                <a:latin typeface="Karma" pitchFamily="2" charset="0"/>
                <a:cs typeface="Karma" pitchFamily="2" charset="0"/>
              </a:rPr>
              <a:t>(</a:t>
            </a:r>
            <a:r>
              <a:rPr lang="hi-IN" dirty="0">
                <a:latin typeface="Karma" pitchFamily="2" charset="0"/>
                <a:cs typeface="Karma" pitchFamily="2" charset="0"/>
              </a:rPr>
              <a:t>यह </a:t>
            </a:r>
            <a:r>
              <a:rPr lang="en-US" dirty="0">
                <a:latin typeface="Karma" pitchFamily="2" charset="0"/>
                <a:cs typeface="Karma" pitchFamily="2" charset="0"/>
              </a:rPr>
              <a:t>"</a:t>
            </a:r>
            <a:r>
              <a:rPr lang="hi-IN" dirty="0">
                <a:latin typeface="Karma" pitchFamily="2" charset="0"/>
                <a:cs typeface="Karma" pitchFamily="2" charset="0"/>
              </a:rPr>
              <a:t>आया</a:t>
            </a:r>
            <a:r>
              <a:rPr lang="en-US" dirty="0">
                <a:latin typeface="Karma" pitchFamily="2" charset="0"/>
                <a:cs typeface="Karma" pitchFamily="2" charset="0"/>
              </a:rPr>
              <a:t>" </a:t>
            </a:r>
            <a:r>
              <a:rPr lang="hi-IN" dirty="0">
                <a:latin typeface="Karma" pitchFamily="2" charset="0"/>
                <a:cs typeface="Karma" pitchFamily="2" charset="0"/>
              </a:rPr>
              <a:t>क्रिया के समय की जानकारी देता है।</a:t>
            </a:r>
            <a:r>
              <a:rPr lang="en-US" dirty="0" smtClean="0">
                <a:latin typeface="Karma" pitchFamily="2" charset="0"/>
                <a:cs typeface="Karma" pitchFamily="2" charset="0"/>
              </a:rPr>
              <a:t>)</a:t>
            </a:r>
          </a:p>
          <a:p>
            <a:pPr lvl="0" fontAlgn="base">
              <a:spcBef>
                <a:spcPct val="0"/>
              </a:spcBef>
              <a:spcAft>
                <a:spcPct val="0"/>
              </a:spcAft>
              <a:buFontTx/>
              <a:buChar char="•"/>
            </a:pPr>
            <a:endParaRPr lang="en-US" dirty="0">
              <a:latin typeface="Karma" pitchFamily="2" charset="0"/>
              <a:cs typeface="Karma" pitchFamily="2" charset="0"/>
            </a:endParaRPr>
          </a:p>
          <a:p>
            <a:pPr lvl="0" eaLnBrk="0" fontAlgn="base" hangingPunct="0">
              <a:spcBef>
                <a:spcPct val="0"/>
              </a:spcBef>
              <a:spcAft>
                <a:spcPct val="0"/>
              </a:spcAft>
              <a:buFontTx/>
              <a:buChar char="•"/>
            </a:pPr>
            <a:r>
              <a:rPr lang="hi-IN" b="1" dirty="0">
                <a:latin typeface="Karma" pitchFamily="2" charset="0"/>
                <a:cs typeface="Karma" pitchFamily="2" charset="0"/>
              </a:rPr>
              <a:t>वह खेत में धीरे</a:t>
            </a:r>
            <a:r>
              <a:rPr lang="en-US" b="1" dirty="0">
                <a:latin typeface="Karma" pitchFamily="2" charset="0"/>
                <a:cs typeface="Karma" pitchFamily="2" charset="0"/>
              </a:rPr>
              <a:t>-</a:t>
            </a:r>
            <a:r>
              <a:rPr lang="hi-IN" b="1" dirty="0">
                <a:latin typeface="Karma" pitchFamily="2" charset="0"/>
                <a:cs typeface="Karma" pitchFamily="2" charset="0"/>
              </a:rPr>
              <a:t>धीरे चला।</a:t>
            </a:r>
            <a:r>
              <a:rPr lang="en-US" dirty="0">
                <a:latin typeface="Karma" pitchFamily="2" charset="0"/>
                <a:cs typeface="Karma" pitchFamily="2" charset="0"/>
              </a:rPr>
              <a:t/>
            </a:r>
            <a:br>
              <a:rPr lang="en-US" dirty="0">
                <a:latin typeface="Karma" pitchFamily="2" charset="0"/>
                <a:cs typeface="Karma" pitchFamily="2" charset="0"/>
              </a:rPr>
            </a:br>
            <a:r>
              <a:rPr lang="en-US" dirty="0" smtClean="0">
                <a:latin typeface="Karma" pitchFamily="2" charset="0"/>
                <a:cs typeface="Karma" pitchFamily="2" charset="0"/>
              </a:rPr>
              <a:t>	👉 </a:t>
            </a:r>
            <a:r>
              <a:rPr lang="en-US" dirty="0">
                <a:latin typeface="Karma" pitchFamily="2" charset="0"/>
                <a:cs typeface="Karma" pitchFamily="2" charset="0"/>
              </a:rPr>
              <a:t>"</a:t>
            </a:r>
            <a:r>
              <a:rPr lang="hi-IN" dirty="0">
                <a:latin typeface="Karma" pitchFamily="2" charset="0"/>
                <a:cs typeface="Karma" pitchFamily="2" charset="0"/>
              </a:rPr>
              <a:t>खेत में धीरे</a:t>
            </a:r>
            <a:r>
              <a:rPr lang="en-US" dirty="0">
                <a:latin typeface="Karma" pitchFamily="2" charset="0"/>
                <a:cs typeface="Karma" pitchFamily="2" charset="0"/>
              </a:rPr>
              <a:t>-</a:t>
            </a:r>
            <a:r>
              <a:rPr lang="hi-IN" dirty="0">
                <a:latin typeface="Karma" pitchFamily="2" charset="0"/>
                <a:cs typeface="Karma" pitchFamily="2" charset="0"/>
              </a:rPr>
              <a:t>धीरे</a:t>
            </a:r>
            <a:r>
              <a:rPr lang="en-US" dirty="0">
                <a:latin typeface="Karma" pitchFamily="2" charset="0"/>
                <a:cs typeface="Karma" pitchFamily="2" charset="0"/>
              </a:rPr>
              <a:t>" = </a:t>
            </a:r>
            <a:r>
              <a:rPr lang="hi-IN" dirty="0">
                <a:latin typeface="Karma" pitchFamily="2" charset="0"/>
                <a:cs typeface="Karma" pitchFamily="2" charset="0"/>
              </a:rPr>
              <a:t>क्रिया विशेषण पदबंध </a:t>
            </a:r>
            <a:r>
              <a:rPr lang="en-US" dirty="0">
                <a:latin typeface="Karma" pitchFamily="2" charset="0"/>
                <a:cs typeface="Karma" pitchFamily="2" charset="0"/>
              </a:rPr>
              <a:t>(</a:t>
            </a:r>
            <a:r>
              <a:rPr lang="hi-IN" dirty="0">
                <a:latin typeface="Karma" pitchFamily="2" charset="0"/>
                <a:cs typeface="Karma" pitchFamily="2" charset="0"/>
              </a:rPr>
              <a:t>यह स्थान और ढंग दोनों को दर्शाता है।</a:t>
            </a:r>
            <a:r>
              <a:rPr lang="en-US" dirty="0" smtClean="0">
                <a:latin typeface="Karma" pitchFamily="2" charset="0"/>
                <a:cs typeface="Karma" pitchFamily="2" charset="0"/>
              </a:rPr>
              <a:t>)</a:t>
            </a:r>
          </a:p>
          <a:p>
            <a:pPr lvl="0" eaLnBrk="0" fontAlgn="base" hangingPunct="0">
              <a:spcBef>
                <a:spcPct val="0"/>
              </a:spcBef>
              <a:spcAft>
                <a:spcPct val="0"/>
              </a:spcAft>
              <a:buFontTx/>
              <a:buChar char="•"/>
            </a:pPr>
            <a:endParaRPr lang="en-US" dirty="0">
              <a:latin typeface="Karma" pitchFamily="2" charset="0"/>
              <a:cs typeface="Karma" pitchFamily="2" charset="0"/>
            </a:endParaRPr>
          </a:p>
          <a:p>
            <a:pPr lvl="0" eaLnBrk="0" fontAlgn="base" hangingPunct="0">
              <a:spcBef>
                <a:spcPct val="0"/>
              </a:spcBef>
              <a:spcAft>
                <a:spcPct val="0"/>
              </a:spcAft>
              <a:buFontTx/>
              <a:buChar char="•"/>
            </a:pPr>
            <a:r>
              <a:rPr lang="hi-IN" b="1" dirty="0">
                <a:latin typeface="Karma" pitchFamily="2" charset="0"/>
                <a:cs typeface="Karma" pitchFamily="2" charset="0"/>
              </a:rPr>
              <a:t>मैं पढ़ाई के लिए दिल्ली गया।</a:t>
            </a:r>
            <a:r>
              <a:rPr lang="en-US" dirty="0">
                <a:latin typeface="Karma" pitchFamily="2" charset="0"/>
                <a:cs typeface="Karma" pitchFamily="2" charset="0"/>
              </a:rPr>
              <a:t/>
            </a:r>
            <a:br>
              <a:rPr lang="en-US" dirty="0">
                <a:latin typeface="Karma" pitchFamily="2" charset="0"/>
                <a:cs typeface="Karma" pitchFamily="2" charset="0"/>
              </a:rPr>
            </a:br>
            <a:r>
              <a:rPr lang="en-US" dirty="0" smtClean="0">
                <a:latin typeface="Karma" pitchFamily="2" charset="0"/>
                <a:cs typeface="Karma" pitchFamily="2" charset="0"/>
              </a:rPr>
              <a:t>	👉 </a:t>
            </a:r>
            <a:r>
              <a:rPr lang="en-US" dirty="0">
                <a:latin typeface="Karma" pitchFamily="2" charset="0"/>
                <a:cs typeface="Karma" pitchFamily="2" charset="0"/>
              </a:rPr>
              <a:t>"</a:t>
            </a:r>
            <a:r>
              <a:rPr lang="hi-IN" dirty="0">
                <a:latin typeface="Karma" pitchFamily="2" charset="0"/>
                <a:cs typeface="Karma" pitchFamily="2" charset="0"/>
              </a:rPr>
              <a:t>पढ़ाई के लिए</a:t>
            </a:r>
            <a:r>
              <a:rPr lang="en-US" dirty="0">
                <a:latin typeface="Karma" pitchFamily="2" charset="0"/>
                <a:cs typeface="Karma" pitchFamily="2" charset="0"/>
              </a:rPr>
              <a:t>" = </a:t>
            </a:r>
            <a:r>
              <a:rPr lang="hi-IN" dirty="0">
                <a:latin typeface="Karma" pitchFamily="2" charset="0"/>
                <a:cs typeface="Karma" pitchFamily="2" charset="0"/>
              </a:rPr>
              <a:t>उद्देश्यवाचक क्रिया विशेषण पदबंध</a:t>
            </a:r>
            <a:endParaRPr lang="en-US" dirty="0">
              <a:latin typeface="Karma" pitchFamily="2" charset="0"/>
              <a:cs typeface="Karma" pitchFamily="2" charset="0"/>
            </a:endParaRPr>
          </a:p>
        </p:txBody>
      </p:sp>
    </p:spTree>
    <p:extLst>
      <p:ext uri="{BB962C8B-B14F-4D97-AF65-F5344CB8AC3E}">
        <p14:creationId xmlns:p14="http://schemas.microsoft.com/office/powerpoint/2010/main" val="2690018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3000" tmFilter="0, 0; .2, .5; .8, .5; 1, 0"/>
                                        <p:tgtEl>
                                          <p:spTgt spid="3"/>
                                        </p:tgtEl>
                                      </p:cBhvr>
                                    </p:animEffect>
                                    <p:animScale>
                                      <p:cBhvr>
                                        <p:cTn id="7" dur="1500" autoRev="1" fill="hold"/>
                                        <p:tgtEl>
                                          <p:spTgt spid="3"/>
                                        </p:tgtEl>
                                      </p:cBhvr>
                                      <p:by x="105000" y="105000"/>
                                    </p:animScale>
                                  </p:childTnLst>
                                </p:cTn>
                              </p:par>
                              <p:par>
                                <p:cTn id="8" presetID="26" presetClass="emph" presetSubtype="0" fill="hold" grpId="0" nodeType="withEffect">
                                  <p:stCondLst>
                                    <p:cond delay="0"/>
                                  </p:stCondLst>
                                  <p:childTnLst>
                                    <p:animEffect transition="out" filter="fade">
                                      <p:cBhvr>
                                        <p:cTn id="9" dur="3000" tmFilter="0, 0; .2, .5; .8, .5; 1, 0"/>
                                        <p:tgtEl>
                                          <p:spTgt spid="5"/>
                                        </p:tgtEl>
                                      </p:cBhvr>
                                    </p:animEffect>
                                    <p:animScale>
                                      <p:cBhvr>
                                        <p:cTn id="10" dur="1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7452320" y="265212"/>
            <a:ext cx="1944216" cy="504056"/>
          </a:xfrm>
          <a:prstGeom prst="roundRect">
            <a:avLst>
              <a:gd name="adj" fmla="val 50000"/>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3" name="Rectangle 2"/>
          <p:cNvSpPr/>
          <p:nvPr/>
        </p:nvSpPr>
        <p:spPr>
          <a:xfrm>
            <a:off x="7646372" y="265212"/>
            <a:ext cx="1390124" cy="523220"/>
          </a:xfrm>
          <a:prstGeom prst="rect">
            <a:avLst/>
          </a:prstGeom>
          <a:noFill/>
        </p:spPr>
        <p:txBody>
          <a:bodyPr wrap="none" lIns="91440" tIns="45720" rIns="91440" bIns="45720">
            <a:spAutoFit/>
          </a:bodyPr>
          <a:lstStyle/>
          <a:p>
            <a:pPr algn="ctr"/>
            <a:r>
              <a:rPr lang="hi-IN" sz="2800" b="1" u="sng" dirty="0" smtClean="0">
                <a:ln w="900" cmpd="sng">
                  <a:solidFill>
                    <a:schemeClr val="accent1">
                      <a:satMod val="190000"/>
                      <a:alpha val="55000"/>
                    </a:schemeClr>
                  </a:solidFill>
                  <a:prstDash val="solid"/>
                </a:ln>
                <a:solidFill>
                  <a:schemeClr val="accent1">
                    <a:satMod val="200000"/>
                    <a:tint val="3000"/>
                  </a:schemeClr>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पदबंध  </a:t>
            </a:r>
            <a:endParaRPr lang="en-US" sz="2800" b="1" u="sng" dirty="0">
              <a:ln w="900" cmpd="sng">
                <a:solidFill>
                  <a:schemeClr val="accent1">
                    <a:satMod val="190000"/>
                    <a:alpha val="55000"/>
                  </a:schemeClr>
                </a:solidFill>
                <a:prstDash val="solid"/>
              </a:ln>
              <a:solidFill>
                <a:schemeClr val="accent1">
                  <a:satMod val="200000"/>
                  <a:tint val="3000"/>
                </a:schemeClr>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sp>
        <p:nvSpPr>
          <p:cNvPr id="6" name="Oval 5"/>
          <p:cNvSpPr/>
          <p:nvPr/>
        </p:nvSpPr>
        <p:spPr>
          <a:xfrm>
            <a:off x="72007" y="49188"/>
            <a:ext cx="470895" cy="45208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7" name="Rectangle 6"/>
          <p:cNvSpPr/>
          <p:nvPr/>
        </p:nvSpPr>
        <p:spPr>
          <a:xfrm>
            <a:off x="0" y="81126"/>
            <a:ext cx="611560"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hi-IN" sz="2000" b="1" dirty="0" smtClean="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rPr>
              <a:t>12</a:t>
            </a:r>
            <a:endParaRPr lang="en-US" sz="2000" b="1" cap="none" spc="0" dirty="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endParaRPr>
          </a:p>
        </p:txBody>
      </p:sp>
      <p:cxnSp>
        <p:nvCxnSpPr>
          <p:cNvPr id="10" name="Straight Connector 9"/>
          <p:cNvCxnSpPr>
            <a:stCxn id="6" idx="4"/>
          </p:cNvCxnSpPr>
          <p:nvPr/>
        </p:nvCxnSpPr>
        <p:spPr>
          <a:xfrm flipH="1">
            <a:off x="307454" y="501271"/>
            <a:ext cx="1" cy="4876509"/>
          </a:xfrm>
          <a:prstGeom prst="line">
            <a:avLst/>
          </a:prstGeom>
        </p:spPr>
        <p:style>
          <a:lnRef idx="2">
            <a:schemeClr val="accent6"/>
          </a:lnRef>
          <a:fillRef idx="0">
            <a:schemeClr val="accent6"/>
          </a:fillRef>
          <a:effectRef idx="1">
            <a:schemeClr val="accent6"/>
          </a:effectRef>
          <a:fontRef idx="minor">
            <a:schemeClr val="tx1"/>
          </a:fontRef>
        </p:style>
      </p:cxnSp>
      <p:cxnSp>
        <p:nvCxnSpPr>
          <p:cNvPr id="19" name="Elbow Connector 18"/>
          <p:cNvCxnSpPr/>
          <p:nvPr/>
        </p:nvCxnSpPr>
        <p:spPr>
          <a:xfrm flipV="1">
            <a:off x="2987824" y="481236"/>
            <a:ext cx="1872207" cy="422466"/>
          </a:xfrm>
          <a:prstGeom prst="bentConnector3">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382292" y="678096"/>
            <a:ext cx="2605532" cy="451212"/>
          </a:xfrm>
          <a:prstGeom prst="roundRect">
            <a:avLst/>
          </a:prstGeom>
          <a:ln>
            <a:solidFill>
              <a:srgbClr val="C0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3" name="Rectangle 12"/>
          <p:cNvSpPr/>
          <p:nvPr/>
        </p:nvSpPr>
        <p:spPr>
          <a:xfrm>
            <a:off x="179512" y="678096"/>
            <a:ext cx="2736304" cy="523220"/>
          </a:xfrm>
          <a:prstGeom prst="rect">
            <a:avLst/>
          </a:prstGeom>
          <a:noFill/>
        </p:spPr>
        <p:txBody>
          <a:bodyPr wrap="square" lIns="91440" tIns="45720" rIns="91440" bIns="45720">
            <a:spAutoFit/>
          </a:bodyPr>
          <a:lstStyle/>
          <a:p>
            <a:pPr algn="ctr"/>
            <a:r>
              <a:rPr lang="hi-IN"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a:t>
            </a:r>
            <a:r>
              <a:rPr lang="hi-IN" sz="24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क्रिया विशेषण पदबंध</a:t>
            </a:r>
          </a:p>
        </p:txBody>
      </p:sp>
      <p:sp>
        <p:nvSpPr>
          <p:cNvPr id="15" name="Rounded Rectangle 14"/>
          <p:cNvSpPr/>
          <p:nvPr/>
        </p:nvSpPr>
        <p:spPr>
          <a:xfrm>
            <a:off x="4558756" y="265212"/>
            <a:ext cx="1842825" cy="451212"/>
          </a:xfrm>
          <a:prstGeom prst="roundRect">
            <a:avLst/>
          </a:prstGeom>
          <a:ln>
            <a:solidFill>
              <a:srgbClr val="C0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6" name="Rectangle 15"/>
          <p:cNvSpPr/>
          <p:nvPr/>
        </p:nvSpPr>
        <p:spPr>
          <a:xfrm>
            <a:off x="4427984" y="265212"/>
            <a:ext cx="1973597" cy="523220"/>
          </a:xfrm>
          <a:prstGeom prst="rect">
            <a:avLst/>
          </a:prstGeom>
          <a:noFill/>
        </p:spPr>
        <p:txBody>
          <a:bodyPr wrap="square" lIns="91440" tIns="45720" rIns="91440" bIns="45720">
            <a:spAutoFit/>
          </a:bodyPr>
          <a:lstStyle/>
          <a:p>
            <a:pPr algn="ctr"/>
            <a:r>
              <a:rPr lang="hi-IN"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a:t>
            </a:r>
            <a:r>
              <a:rPr lang="hi-IN" sz="24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पदबंध  के भेद</a:t>
            </a:r>
            <a:endParaRPr lang="en-US"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sp>
        <p:nvSpPr>
          <p:cNvPr id="4" name="Date Placeholder 3"/>
          <p:cNvSpPr>
            <a:spLocks noGrp="1"/>
          </p:cNvSpPr>
          <p:nvPr>
            <p:ph type="dt" sz="half" idx="4294967295"/>
          </p:nvPr>
        </p:nvSpPr>
        <p:spPr>
          <a:xfrm>
            <a:off x="6553200" y="5170488"/>
            <a:ext cx="2590800" cy="319087"/>
          </a:xfrm>
        </p:spPr>
        <p:txBody>
          <a:bodyPr/>
          <a:lstStyle/>
          <a:p>
            <a:fld id="{CBBCE6FD-5ABE-4522-9010-C3F6464F9079}" type="datetime5">
              <a:rPr lang="en-US" smtClean="0"/>
              <a:t>18-Jun-25</a:t>
            </a:fld>
            <a:endParaRPr lang="en-US" dirty="0"/>
          </a:p>
        </p:txBody>
      </p:sp>
      <p:graphicFrame>
        <p:nvGraphicFramePr>
          <p:cNvPr id="11" name="Table 10"/>
          <p:cNvGraphicFramePr>
            <a:graphicFrameLocks noGrp="1"/>
          </p:cNvGraphicFramePr>
          <p:nvPr>
            <p:extLst>
              <p:ext uri="{D42A27DB-BD31-4B8C-83A1-F6EECF244321}">
                <p14:modId xmlns:p14="http://schemas.microsoft.com/office/powerpoint/2010/main" val="815754612"/>
              </p:ext>
            </p:extLst>
          </p:nvPr>
        </p:nvGraphicFramePr>
        <p:xfrm>
          <a:off x="916782" y="1205386"/>
          <a:ext cx="7687666" cy="3899538"/>
        </p:xfrm>
        <a:graphic>
          <a:graphicData uri="http://schemas.openxmlformats.org/drawingml/2006/table">
            <a:tbl>
              <a:tblPr firstRow="1">
                <a:tableStyleId>{284E427A-3D55-4303-BF80-6455036E1DE7}</a:tableStyleId>
              </a:tblPr>
              <a:tblGrid>
                <a:gridCol w="436265">
                  <a:extLst>
                    <a:ext uri="{9D8B030D-6E8A-4147-A177-3AD203B41FA5}">
                      <a16:colId xmlns:a16="http://schemas.microsoft.com/office/drawing/2014/main" val="20000"/>
                    </a:ext>
                  </a:extLst>
                </a:gridCol>
                <a:gridCol w="2423160">
                  <a:extLst>
                    <a:ext uri="{9D8B030D-6E8A-4147-A177-3AD203B41FA5}">
                      <a16:colId xmlns:a16="http://schemas.microsoft.com/office/drawing/2014/main" val="20001"/>
                    </a:ext>
                  </a:extLst>
                </a:gridCol>
                <a:gridCol w="1753175">
                  <a:extLst>
                    <a:ext uri="{9D8B030D-6E8A-4147-A177-3AD203B41FA5}">
                      <a16:colId xmlns:a16="http://schemas.microsoft.com/office/drawing/2014/main" val="20002"/>
                    </a:ext>
                  </a:extLst>
                </a:gridCol>
                <a:gridCol w="1537533">
                  <a:extLst>
                    <a:ext uri="{9D8B030D-6E8A-4147-A177-3AD203B41FA5}">
                      <a16:colId xmlns:a16="http://schemas.microsoft.com/office/drawing/2014/main" val="20003"/>
                    </a:ext>
                  </a:extLst>
                </a:gridCol>
                <a:gridCol w="1537533">
                  <a:extLst>
                    <a:ext uri="{9D8B030D-6E8A-4147-A177-3AD203B41FA5}">
                      <a16:colId xmlns:a16="http://schemas.microsoft.com/office/drawing/2014/main" val="20004"/>
                    </a:ext>
                  </a:extLst>
                </a:gridCol>
              </a:tblGrid>
              <a:tr h="812271">
                <a:tc>
                  <a:txBody>
                    <a:bodyPr/>
                    <a:lstStyle/>
                    <a:p>
                      <a:r>
                        <a:rPr lang="en-US" sz="1600" dirty="0" smtClean="0">
                          <a:latin typeface="Karma" pitchFamily="2" charset="0"/>
                          <a:cs typeface="Karma" pitchFamily="2" charset="0"/>
                        </a:rPr>
                        <a:t>🔢</a:t>
                      </a:r>
                      <a:endParaRPr lang="en-US" sz="1600" dirty="0">
                        <a:latin typeface="Karma" pitchFamily="2" charset="0"/>
                        <a:cs typeface="Karma" pitchFamily="2" charset="0"/>
                      </a:endParaRPr>
                    </a:p>
                  </a:txBody>
                  <a:tcPr marL="81227" marR="81227" marT="40614" marB="40614" anchor="ctr"/>
                </a:tc>
                <a:tc>
                  <a:txBody>
                    <a:bodyPr/>
                    <a:lstStyle/>
                    <a:p>
                      <a:r>
                        <a:rPr lang="hi-IN" sz="1600" dirty="0">
                          <a:latin typeface="Karma" pitchFamily="2" charset="0"/>
                          <a:cs typeface="Karma" pitchFamily="2" charset="0"/>
                        </a:rPr>
                        <a:t>वाक्य</a:t>
                      </a:r>
                    </a:p>
                  </a:txBody>
                  <a:tcPr marL="81227" marR="81227" marT="40614" marB="40614" anchor="ctr"/>
                </a:tc>
                <a:tc>
                  <a:txBody>
                    <a:bodyPr/>
                    <a:lstStyle/>
                    <a:p>
                      <a:r>
                        <a:rPr lang="hi-IN" sz="1600" dirty="0">
                          <a:latin typeface="Karma" pitchFamily="2" charset="0"/>
                          <a:cs typeface="Karma" pitchFamily="2" charset="0"/>
                        </a:rPr>
                        <a:t>क्रिया विशेषण पदबंध</a:t>
                      </a:r>
                    </a:p>
                  </a:txBody>
                  <a:tcPr marL="81227" marR="81227" marT="40614" marB="40614" anchor="ctr"/>
                </a:tc>
                <a:tc>
                  <a:txBody>
                    <a:bodyPr/>
                    <a:lstStyle/>
                    <a:p>
                      <a:r>
                        <a:rPr lang="hi-IN" sz="1600">
                          <a:latin typeface="Karma" pitchFamily="2" charset="0"/>
                          <a:cs typeface="Karma" pitchFamily="2" charset="0"/>
                        </a:rPr>
                        <a:t>किस प्रकार का है?</a:t>
                      </a:r>
                    </a:p>
                  </a:txBody>
                  <a:tcPr marL="81227" marR="81227" marT="40614" marB="40614" anchor="ctr"/>
                </a:tc>
                <a:tc>
                  <a:txBody>
                    <a:bodyPr/>
                    <a:lstStyle/>
                    <a:p>
                      <a:r>
                        <a:rPr lang="hi-IN" sz="1600">
                          <a:latin typeface="Karma" pitchFamily="2" charset="0"/>
                          <a:cs typeface="Karma" pitchFamily="2" charset="0"/>
                        </a:rPr>
                        <a:t>किसकी विशेषता बता रहा है?</a:t>
                      </a:r>
                    </a:p>
                  </a:txBody>
                  <a:tcPr marL="81227" marR="81227" marT="40614" marB="40614" anchor="ctr"/>
                </a:tc>
                <a:extLst>
                  <a:ext uri="{0D108BD9-81ED-4DB2-BD59-A6C34878D82A}">
                    <a16:rowId xmlns:a16="http://schemas.microsoft.com/office/drawing/2014/main" val="10000"/>
                  </a:ext>
                </a:extLst>
              </a:tr>
              <a:tr h="568590">
                <a:tc>
                  <a:txBody>
                    <a:bodyPr/>
                    <a:lstStyle/>
                    <a:p>
                      <a:r>
                        <a:rPr lang="en-US" sz="1600">
                          <a:latin typeface="Karma" pitchFamily="2" charset="0"/>
                          <a:cs typeface="Karma" pitchFamily="2" charset="0"/>
                        </a:rPr>
                        <a:t>1</a:t>
                      </a:r>
                    </a:p>
                  </a:txBody>
                  <a:tcPr marL="81227" marR="81227" marT="40614" marB="40614" anchor="ctr"/>
                </a:tc>
                <a:tc>
                  <a:txBody>
                    <a:bodyPr/>
                    <a:lstStyle/>
                    <a:p>
                      <a:r>
                        <a:rPr lang="hi-IN" sz="1600" b="1" dirty="0">
                          <a:ln>
                            <a:noFill/>
                          </a:ln>
                          <a:solidFill>
                            <a:schemeClr val="tx1"/>
                          </a:solidFill>
                          <a:effectLst>
                            <a:glow rad="101600">
                              <a:schemeClr val="bg1">
                                <a:alpha val="60000"/>
                              </a:schemeClr>
                            </a:glow>
                            <a:outerShdw blurRad="38100" dist="38100" dir="2700000" algn="tl">
                              <a:srgbClr val="000000">
                                <a:alpha val="43137"/>
                              </a:srgbClr>
                            </a:outerShdw>
                          </a:effectLst>
                          <a:latin typeface="Karma" pitchFamily="2" charset="0"/>
                          <a:cs typeface="Karma" pitchFamily="2" charset="0"/>
                        </a:rPr>
                        <a:t>वह सुबह जल्दी उठता है।</a:t>
                      </a:r>
                    </a:p>
                  </a:txBody>
                  <a:tcPr marL="81227" marR="81227" marT="40614" marB="40614" anchor="ctr"/>
                </a:tc>
                <a:tc>
                  <a:txBody>
                    <a:bodyPr/>
                    <a:lstStyle/>
                    <a:p>
                      <a:r>
                        <a:rPr lang="hi-IN" sz="1600" b="1" dirty="0">
                          <a:latin typeface="Karma" pitchFamily="2" charset="0"/>
                          <a:cs typeface="Karma" pitchFamily="2" charset="0"/>
                        </a:rPr>
                        <a:t>सुबह जल्दी</a:t>
                      </a:r>
                    </a:p>
                  </a:txBody>
                  <a:tcPr marL="81227" marR="81227" marT="40614" marB="40614" anchor="ctr"/>
                </a:tc>
                <a:tc>
                  <a:txBody>
                    <a:bodyPr/>
                    <a:lstStyle/>
                    <a:p>
                      <a:r>
                        <a:rPr lang="hi-IN" sz="1600" b="1">
                          <a:latin typeface="Karma" pitchFamily="2" charset="0"/>
                          <a:cs typeface="Karma" pitchFamily="2" charset="0"/>
                        </a:rPr>
                        <a:t>कालवाचक (समय)</a:t>
                      </a:r>
                    </a:p>
                  </a:txBody>
                  <a:tcPr marL="81227" marR="81227" marT="40614" marB="40614" anchor="ctr"/>
                </a:tc>
                <a:tc>
                  <a:txBody>
                    <a:bodyPr/>
                    <a:lstStyle/>
                    <a:p>
                      <a:r>
                        <a:rPr lang="hi-IN" sz="1600" b="1">
                          <a:latin typeface="Karma" pitchFamily="2" charset="0"/>
                          <a:cs typeface="Karma" pitchFamily="2" charset="0"/>
                        </a:rPr>
                        <a:t>उठता है (क्रिया)</a:t>
                      </a:r>
                    </a:p>
                  </a:txBody>
                  <a:tcPr marL="81227" marR="81227" marT="40614" marB="40614" anchor="ctr"/>
                </a:tc>
                <a:extLst>
                  <a:ext uri="{0D108BD9-81ED-4DB2-BD59-A6C34878D82A}">
                    <a16:rowId xmlns:a16="http://schemas.microsoft.com/office/drawing/2014/main" val="10001"/>
                  </a:ext>
                </a:extLst>
              </a:tr>
              <a:tr h="568590">
                <a:tc>
                  <a:txBody>
                    <a:bodyPr/>
                    <a:lstStyle/>
                    <a:p>
                      <a:r>
                        <a:rPr lang="en-US" sz="1600" dirty="0">
                          <a:latin typeface="Karma" pitchFamily="2" charset="0"/>
                          <a:cs typeface="Karma" pitchFamily="2" charset="0"/>
                        </a:rPr>
                        <a:t>2</a:t>
                      </a:r>
                    </a:p>
                  </a:txBody>
                  <a:tcPr marL="81227" marR="81227" marT="40614" marB="40614" anchor="ctr"/>
                </a:tc>
                <a:tc>
                  <a:txBody>
                    <a:bodyPr/>
                    <a:lstStyle/>
                    <a:p>
                      <a:r>
                        <a:rPr lang="hi-IN" sz="1600" b="1" dirty="0">
                          <a:ln>
                            <a:noFill/>
                          </a:ln>
                          <a:solidFill>
                            <a:schemeClr val="tx1"/>
                          </a:solidFill>
                          <a:effectLst>
                            <a:glow rad="101600">
                              <a:schemeClr val="bg1">
                                <a:alpha val="60000"/>
                              </a:schemeClr>
                            </a:glow>
                            <a:outerShdw blurRad="38100" dist="38100" dir="2700000" algn="tl">
                              <a:srgbClr val="000000">
                                <a:alpha val="43137"/>
                              </a:srgbClr>
                            </a:outerShdw>
                          </a:effectLst>
                          <a:latin typeface="Karma" pitchFamily="2" charset="0"/>
                          <a:cs typeface="Karma" pitchFamily="2" charset="0"/>
                        </a:rPr>
                        <a:t>राम ध्यान से पढ़ता है।</a:t>
                      </a:r>
                    </a:p>
                  </a:txBody>
                  <a:tcPr marL="81227" marR="81227" marT="40614" marB="40614" anchor="ctr"/>
                </a:tc>
                <a:tc>
                  <a:txBody>
                    <a:bodyPr/>
                    <a:lstStyle/>
                    <a:p>
                      <a:r>
                        <a:rPr lang="hi-IN" sz="1600" b="1" dirty="0">
                          <a:latin typeface="Karma" pitchFamily="2" charset="0"/>
                          <a:cs typeface="Karma" pitchFamily="2" charset="0"/>
                        </a:rPr>
                        <a:t>ध्यान से</a:t>
                      </a:r>
                    </a:p>
                  </a:txBody>
                  <a:tcPr marL="81227" marR="81227" marT="40614" marB="40614" anchor="ctr"/>
                </a:tc>
                <a:tc>
                  <a:txBody>
                    <a:bodyPr/>
                    <a:lstStyle/>
                    <a:p>
                      <a:r>
                        <a:rPr lang="hi-IN" sz="1600" b="1" dirty="0">
                          <a:latin typeface="Karma" pitchFamily="2" charset="0"/>
                          <a:cs typeface="Karma" pitchFamily="2" charset="0"/>
                        </a:rPr>
                        <a:t>ढंगवाचक (तरीका)</a:t>
                      </a:r>
                    </a:p>
                  </a:txBody>
                  <a:tcPr marL="81227" marR="81227" marT="40614" marB="40614" anchor="ctr"/>
                </a:tc>
                <a:tc>
                  <a:txBody>
                    <a:bodyPr/>
                    <a:lstStyle/>
                    <a:p>
                      <a:r>
                        <a:rPr lang="hi-IN" sz="1600" b="1" dirty="0">
                          <a:latin typeface="Karma" pitchFamily="2" charset="0"/>
                          <a:cs typeface="Karma" pitchFamily="2" charset="0"/>
                        </a:rPr>
                        <a:t>पढ़ता है (क्रिया)</a:t>
                      </a:r>
                    </a:p>
                  </a:txBody>
                  <a:tcPr marL="81227" marR="81227" marT="40614" marB="40614" anchor="ctr"/>
                </a:tc>
                <a:extLst>
                  <a:ext uri="{0D108BD9-81ED-4DB2-BD59-A6C34878D82A}">
                    <a16:rowId xmlns:a16="http://schemas.microsoft.com/office/drawing/2014/main" val="10002"/>
                  </a:ext>
                </a:extLst>
              </a:tr>
              <a:tr h="568590">
                <a:tc>
                  <a:txBody>
                    <a:bodyPr/>
                    <a:lstStyle/>
                    <a:p>
                      <a:r>
                        <a:rPr lang="en-US" sz="1600">
                          <a:latin typeface="Karma" pitchFamily="2" charset="0"/>
                          <a:cs typeface="Karma" pitchFamily="2" charset="0"/>
                        </a:rPr>
                        <a:t>3</a:t>
                      </a:r>
                    </a:p>
                  </a:txBody>
                  <a:tcPr marL="81227" marR="81227" marT="40614" marB="40614" anchor="ctr"/>
                </a:tc>
                <a:tc>
                  <a:txBody>
                    <a:bodyPr/>
                    <a:lstStyle/>
                    <a:p>
                      <a:r>
                        <a:rPr lang="hi-IN" sz="1600" b="1" dirty="0">
                          <a:ln>
                            <a:noFill/>
                          </a:ln>
                          <a:solidFill>
                            <a:schemeClr val="tx1"/>
                          </a:solidFill>
                          <a:effectLst>
                            <a:glow rad="101600">
                              <a:schemeClr val="bg1">
                                <a:alpha val="60000"/>
                              </a:schemeClr>
                            </a:glow>
                            <a:outerShdw blurRad="38100" dist="38100" dir="2700000" algn="tl">
                              <a:srgbClr val="000000">
                                <a:alpha val="43137"/>
                              </a:srgbClr>
                            </a:outerShdw>
                          </a:effectLst>
                          <a:latin typeface="Karma" pitchFamily="2" charset="0"/>
                          <a:cs typeface="Karma" pitchFamily="2" charset="0"/>
                        </a:rPr>
                        <a:t>बच्चा बिना डरे बोल रहा था।</a:t>
                      </a:r>
                    </a:p>
                  </a:txBody>
                  <a:tcPr marL="81227" marR="81227" marT="40614" marB="40614" anchor="ctr"/>
                </a:tc>
                <a:tc>
                  <a:txBody>
                    <a:bodyPr/>
                    <a:lstStyle/>
                    <a:p>
                      <a:r>
                        <a:rPr lang="hi-IN" sz="1600" b="1">
                          <a:latin typeface="Karma" pitchFamily="2" charset="0"/>
                          <a:cs typeface="Karma" pitchFamily="2" charset="0"/>
                        </a:rPr>
                        <a:t>बिना डरे</a:t>
                      </a:r>
                    </a:p>
                  </a:txBody>
                  <a:tcPr marL="81227" marR="81227" marT="40614" marB="40614" anchor="ctr"/>
                </a:tc>
                <a:tc>
                  <a:txBody>
                    <a:bodyPr/>
                    <a:lstStyle/>
                    <a:p>
                      <a:r>
                        <a:rPr lang="hi-IN" sz="1600" b="1">
                          <a:latin typeface="Karma" pitchFamily="2" charset="0"/>
                          <a:cs typeface="Karma" pitchFamily="2" charset="0"/>
                        </a:rPr>
                        <a:t>कारणवाचक या ढंगवाचक</a:t>
                      </a:r>
                    </a:p>
                  </a:txBody>
                  <a:tcPr marL="81227" marR="81227" marT="40614" marB="40614" anchor="ctr"/>
                </a:tc>
                <a:tc>
                  <a:txBody>
                    <a:bodyPr/>
                    <a:lstStyle/>
                    <a:p>
                      <a:r>
                        <a:rPr lang="hi-IN" sz="1600" b="1" dirty="0">
                          <a:latin typeface="Karma" pitchFamily="2" charset="0"/>
                          <a:cs typeface="Karma" pitchFamily="2" charset="0"/>
                        </a:rPr>
                        <a:t>बोल रहा था (क्रिया)</a:t>
                      </a:r>
                    </a:p>
                  </a:txBody>
                  <a:tcPr marL="81227" marR="81227" marT="40614" marB="40614" anchor="ctr"/>
                </a:tc>
                <a:extLst>
                  <a:ext uri="{0D108BD9-81ED-4DB2-BD59-A6C34878D82A}">
                    <a16:rowId xmlns:a16="http://schemas.microsoft.com/office/drawing/2014/main" val="10003"/>
                  </a:ext>
                </a:extLst>
              </a:tr>
              <a:tr h="812271">
                <a:tc>
                  <a:txBody>
                    <a:bodyPr/>
                    <a:lstStyle/>
                    <a:p>
                      <a:r>
                        <a:rPr lang="en-US" sz="1600" dirty="0">
                          <a:latin typeface="Karma" pitchFamily="2" charset="0"/>
                          <a:cs typeface="Karma" pitchFamily="2" charset="0"/>
                        </a:rPr>
                        <a:t>4</a:t>
                      </a:r>
                    </a:p>
                  </a:txBody>
                  <a:tcPr marL="81227" marR="81227" marT="40614" marB="40614" anchor="ctr"/>
                </a:tc>
                <a:tc>
                  <a:txBody>
                    <a:bodyPr/>
                    <a:lstStyle/>
                    <a:p>
                      <a:r>
                        <a:rPr lang="hi-IN" sz="1600" b="1" dirty="0">
                          <a:ln>
                            <a:noFill/>
                          </a:ln>
                          <a:solidFill>
                            <a:schemeClr val="tx1"/>
                          </a:solidFill>
                          <a:effectLst>
                            <a:glow rad="101600">
                              <a:schemeClr val="bg1">
                                <a:alpha val="60000"/>
                              </a:schemeClr>
                            </a:glow>
                            <a:outerShdw blurRad="38100" dist="38100" dir="2700000" algn="tl">
                              <a:srgbClr val="000000">
                                <a:alpha val="43137"/>
                              </a:srgbClr>
                            </a:outerShdw>
                          </a:effectLst>
                          <a:latin typeface="Karma" pitchFamily="2" charset="0"/>
                          <a:cs typeface="Karma" pitchFamily="2" charset="0"/>
                        </a:rPr>
                        <a:t>वे पढ़ाई के लिए दिल्ली गए।</a:t>
                      </a:r>
                    </a:p>
                  </a:txBody>
                  <a:tcPr marL="81227" marR="81227" marT="40614" marB="40614" anchor="ctr"/>
                </a:tc>
                <a:tc>
                  <a:txBody>
                    <a:bodyPr/>
                    <a:lstStyle/>
                    <a:p>
                      <a:r>
                        <a:rPr lang="hi-IN" sz="1600" b="1" dirty="0">
                          <a:latin typeface="Karma" pitchFamily="2" charset="0"/>
                          <a:cs typeface="Karma" pitchFamily="2" charset="0"/>
                        </a:rPr>
                        <a:t>पढ़ाई के लिए</a:t>
                      </a:r>
                    </a:p>
                  </a:txBody>
                  <a:tcPr marL="81227" marR="81227" marT="40614" marB="40614" anchor="ctr"/>
                </a:tc>
                <a:tc>
                  <a:txBody>
                    <a:bodyPr/>
                    <a:lstStyle/>
                    <a:p>
                      <a:r>
                        <a:rPr lang="hi-IN" sz="1600" b="1" dirty="0">
                          <a:latin typeface="Karma" pitchFamily="2" charset="0"/>
                          <a:cs typeface="Karma" pitchFamily="2" charset="0"/>
                        </a:rPr>
                        <a:t>उद्देश्यवाचक</a:t>
                      </a:r>
                    </a:p>
                  </a:txBody>
                  <a:tcPr marL="81227" marR="81227" marT="40614" marB="40614" anchor="ctr"/>
                </a:tc>
                <a:tc>
                  <a:txBody>
                    <a:bodyPr/>
                    <a:lstStyle/>
                    <a:p>
                      <a:r>
                        <a:rPr lang="hi-IN" sz="1600" b="1" dirty="0">
                          <a:latin typeface="Karma" pitchFamily="2" charset="0"/>
                          <a:cs typeface="Karma" pitchFamily="2" charset="0"/>
                        </a:rPr>
                        <a:t>गए (क्रिया)</a:t>
                      </a:r>
                    </a:p>
                  </a:txBody>
                  <a:tcPr marL="81227" marR="81227" marT="40614" marB="40614" anchor="ctr"/>
                </a:tc>
                <a:extLst>
                  <a:ext uri="{0D108BD9-81ED-4DB2-BD59-A6C34878D82A}">
                    <a16:rowId xmlns:a16="http://schemas.microsoft.com/office/drawing/2014/main" val="10004"/>
                  </a:ext>
                </a:extLst>
              </a:tr>
              <a:tr h="568590">
                <a:tc>
                  <a:txBody>
                    <a:bodyPr/>
                    <a:lstStyle/>
                    <a:p>
                      <a:r>
                        <a:rPr lang="en-US" sz="1600">
                          <a:latin typeface="Karma" pitchFamily="2" charset="0"/>
                          <a:cs typeface="Karma" pitchFamily="2" charset="0"/>
                        </a:rPr>
                        <a:t>5</a:t>
                      </a:r>
                    </a:p>
                  </a:txBody>
                  <a:tcPr marL="81227" marR="81227" marT="40614" marB="40614" anchor="ctr"/>
                </a:tc>
                <a:tc>
                  <a:txBody>
                    <a:bodyPr/>
                    <a:lstStyle/>
                    <a:p>
                      <a:r>
                        <a:rPr lang="hi-IN" sz="1600" b="1" dirty="0">
                          <a:ln>
                            <a:noFill/>
                          </a:ln>
                          <a:solidFill>
                            <a:schemeClr val="tx1"/>
                          </a:solidFill>
                          <a:effectLst>
                            <a:glow rad="101600">
                              <a:schemeClr val="bg1">
                                <a:alpha val="60000"/>
                              </a:schemeClr>
                            </a:glow>
                            <a:outerShdw blurRad="38100" dist="38100" dir="2700000" algn="tl">
                              <a:srgbClr val="000000">
                                <a:alpha val="43137"/>
                              </a:srgbClr>
                            </a:outerShdw>
                          </a:effectLst>
                          <a:latin typeface="Karma" pitchFamily="2" charset="0"/>
                          <a:cs typeface="Karma" pitchFamily="2" charset="0"/>
                        </a:rPr>
                        <a:t>वह बगीचे में खेल रहा है।</a:t>
                      </a:r>
                    </a:p>
                  </a:txBody>
                  <a:tcPr marL="81227" marR="81227" marT="40614" marB="40614" anchor="ctr"/>
                </a:tc>
                <a:tc>
                  <a:txBody>
                    <a:bodyPr/>
                    <a:lstStyle/>
                    <a:p>
                      <a:r>
                        <a:rPr lang="hi-IN" sz="1600" b="1">
                          <a:latin typeface="Karma" pitchFamily="2" charset="0"/>
                          <a:cs typeface="Karma" pitchFamily="2" charset="0"/>
                        </a:rPr>
                        <a:t>बगीचे में</a:t>
                      </a:r>
                    </a:p>
                  </a:txBody>
                  <a:tcPr marL="81227" marR="81227" marT="40614" marB="40614" anchor="ctr"/>
                </a:tc>
                <a:tc>
                  <a:txBody>
                    <a:bodyPr/>
                    <a:lstStyle/>
                    <a:p>
                      <a:r>
                        <a:rPr lang="hi-IN" sz="1600" b="1">
                          <a:latin typeface="Karma" pitchFamily="2" charset="0"/>
                          <a:cs typeface="Karma" pitchFamily="2" charset="0"/>
                        </a:rPr>
                        <a:t>स्थानवाचक</a:t>
                      </a:r>
                    </a:p>
                  </a:txBody>
                  <a:tcPr marL="81227" marR="81227" marT="40614" marB="40614" anchor="ctr"/>
                </a:tc>
                <a:tc>
                  <a:txBody>
                    <a:bodyPr/>
                    <a:lstStyle/>
                    <a:p>
                      <a:r>
                        <a:rPr lang="hi-IN" sz="1600" b="1" dirty="0">
                          <a:latin typeface="Karma" pitchFamily="2" charset="0"/>
                          <a:cs typeface="Karma" pitchFamily="2" charset="0"/>
                        </a:rPr>
                        <a:t>खेल रहा है (क्रिया)</a:t>
                      </a:r>
                    </a:p>
                  </a:txBody>
                  <a:tcPr marL="81227" marR="81227" marT="40614" marB="40614"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813981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3000" tmFilter="0, 0; .2, .5; .8, .5; 1, 0"/>
                                        <p:tgtEl>
                                          <p:spTgt spid="3"/>
                                        </p:tgtEl>
                                      </p:cBhvr>
                                    </p:animEffect>
                                    <p:animScale>
                                      <p:cBhvr>
                                        <p:cTn id="7" dur="1500" autoRev="1" fill="hold"/>
                                        <p:tgtEl>
                                          <p:spTgt spid="3"/>
                                        </p:tgtEl>
                                      </p:cBhvr>
                                      <p:by x="105000" y="105000"/>
                                    </p:animScale>
                                  </p:childTnLst>
                                </p:cTn>
                              </p:par>
                              <p:par>
                                <p:cTn id="8" presetID="26" presetClass="emph" presetSubtype="0" fill="hold" grpId="0" nodeType="withEffect">
                                  <p:stCondLst>
                                    <p:cond delay="0"/>
                                  </p:stCondLst>
                                  <p:childTnLst>
                                    <p:animEffect transition="out" filter="fade">
                                      <p:cBhvr>
                                        <p:cTn id="9" dur="3000" tmFilter="0, 0; .2, .5; .8, .5; 1, 0"/>
                                        <p:tgtEl>
                                          <p:spTgt spid="5"/>
                                        </p:tgtEl>
                                      </p:cBhvr>
                                    </p:animEffect>
                                    <p:animScale>
                                      <p:cBhvr>
                                        <p:cTn id="10" dur="1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5536" y="193204"/>
            <a:ext cx="8229600" cy="792088"/>
          </a:xfrm>
        </p:spPr>
        <p:txBody>
          <a:bodyPr>
            <a:normAutofit fontScale="90000"/>
          </a:bodyPr>
          <a:lstStyle/>
          <a:p>
            <a:pPr algn="ctr"/>
            <a:r>
              <a:rPr lang="hi-IN" b="1" dirty="0" smtClean="0">
                <a:ln w="3200">
                  <a:solidFill>
                    <a:schemeClr val="bg1">
                      <a:alpha val="25000"/>
                    </a:schemeClr>
                  </a:solidFill>
                  <a:prstDash val="solid"/>
                  <a:round/>
                </a:ln>
                <a:solidFill>
                  <a:srgbClr val="00B050"/>
                </a:solidFill>
                <a:latin typeface="Karma" pitchFamily="2" charset="0"/>
                <a:cs typeface="Karma" pitchFamily="2" charset="0"/>
              </a:rPr>
              <a:t>क्रिया विशेषण </a:t>
            </a:r>
            <a:r>
              <a:rPr lang="hi-IN" b="1" dirty="0">
                <a:ln w="3200">
                  <a:solidFill>
                    <a:schemeClr val="bg1">
                      <a:alpha val="25000"/>
                    </a:schemeClr>
                  </a:solidFill>
                  <a:prstDash val="solid"/>
                  <a:round/>
                </a:ln>
                <a:solidFill>
                  <a:srgbClr val="00B050"/>
                </a:solidFill>
                <a:latin typeface="Karma" pitchFamily="2" charset="0"/>
                <a:cs typeface="Karma" pitchFamily="2" charset="0"/>
              </a:rPr>
              <a:t>पदबंध पर आधारित प्रश्न </a:t>
            </a:r>
            <a:r>
              <a:rPr lang="hi-IN" b="1" dirty="0" smtClean="0">
                <a:ln w="3200">
                  <a:solidFill>
                    <a:schemeClr val="bg1">
                      <a:alpha val="25000"/>
                    </a:schemeClr>
                  </a:solidFill>
                  <a:prstDash val="solid"/>
                  <a:round/>
                </a:ln>
                <a:solidFill>
                  <a:srgbClr val="00B050"/>
                </a:solidFill>
                <a:latin typeface="Karma" pitchFamily="2" charset="0"/>
                <a:cs typeface="Karma" pitchFamily="2" charset="0"/>
              </a:rPr>
              <a:t>:</a:t>
            </a:r>
            <a:endParaRPr lang="en-US" dirty="0">
              <a:ln w="3200">
                <a:solidFill>
                  <a:schemeClr val="bg1">
                    <a:alpha val="25000"/>
                  </a:schemeClr>
                </a:solidFill>
                <a:prstDash val="solid"/>
                <a:round/>
              </a:ln>
              <a:solidFill>
                <a:srgbClr val="00B050"/>
              </a:solidFill>
            </a:endParaRPr>
          </a:p>
        </p:txBody>
      </p:sp>
      <p:sp>
        <p:nvSpPr>
          <p:cNvPr id="2" name="Date Placeholder 1"/>
          <p:cNvSpPr>
            <a:spLocks noGrp="1"/>
          </p:cNvSpPr>
          <p:nvPr>
            <p:ph type="dt" sz="half" idx="10"/>
          </p:nvPr>
        </p:nvSpPr>
        <p:spPr/>
        <p:txBody>
          <a:bodyPr/>
          <a:lstStyle/>
          <a:p>
            <a:fld id="{D0ADD026-4215-4B7B-AE21-37EEDD2C6E2B}" type="datetime5">
              <a:rPr lang="en-US" smtClean="0"/>
              <a:t>18-Jun-25</a:t>
            </a:fld>
            <a:endParaRPr lang="en-US"/>
          </a:p>
        </p:txBody>
      </p:sp>
      <p:sp>
        <p:nvSpPr>
          <p:cNvPr id="4" name="Rectangle 3"/>
          <p:cNvSpPr/>
          <p:nvPr/>
        </p:nvSpPr>
        <p:spPr>
          <a:xfrm>
            <a:off x="539552" y="1057300"/>
            <a:ext cx="8136904" cy="4247317"/>
          </a:xfrm>
          <a:prstGeom prst="rect">
            <a:avLst/>
          </a:prstGeom>
        </p:spPr>
        <p:txBody>
          <a:bodyPr wrap="square">
            <a:spAutoFit/>
          </a:bodyPr>
          <a:lstStyle/>
          <a:p>
            <a:r>
              <a:rPr lang="hi-IN" b="1" dirty="0">
                <a:solidFill>
                  <a:srgbClr val="FFC000"/>
                </a:solidFill>
                <a:latin typeface="Karma" pitchFamily="2" charset="0"/>
                <a:cs typeface="Karma" pitchFamily="2" charset="0"/>
              </a:rPr>
              <a:t>1. निम्नलिखित वाक्य में क्रिया विशेषण पहचानिए:</a:t>
            </a:r>
            <a:br>
              <a:rPr lang="hi-IN" b="1" dirty="0">
                <a:solidFill>
                  <a:srgbClr val="FFC000"/>
                </a:solidFill>
                <a:latin typeface="Karma" pitchFamily="2" charset="0"/>
                <a:cs typeface="Karma" pitchFamily="2" charset="0"/>
              </a:rPr>
            </a:br>
            <a:r>
              <a:rPr lang="hi-IN" b="1" dirty="0">
                <a:solidFill>
                  <a:srgbClr val="FFC000"/>
                </a:solidFill>
                <a:latin typeface="Karma" pitchFamily="2" charset="0"/>
                <a:cs typeface="Karma" pitchFamily="2" charset="0"/>
              </a:rPr>
              <a:t>	</a:t>
            </a:r>
            <a:r>
              <a:rPr lang="hi-IN" b="1" dirty="0">
                <a:solidFill>
                  <a:srgbClr val="99FF99"/>
                </a:solidFill>
                <a:latin typeface="Karma" pitchFamily="2" charset="0"/>
                <a:cs typeface="Karma" pitchFamily="2" charset="0"/>
              </a:rPr>
              <a:t>राम धीरे-धीरे चल रहा है।</a:t>
            </a:r>
          </a:p>
          <a:p>
            <a:pPr marL="342900" indent="-342900">
              <a:buAutoNum type="arabicPeriod"/>
            </a:pPr>
            <a:endParaRPr lang="hi-IN" b="1" dirty="0">
              <a:solidFill>
                <a:srgbClr val="FFC000"/>
              </a:solidFill>
              <a:latin typeface="Karma" pitchFamily="2" charset="0"/>
              <a:cs typeface="Karma" pitchFamily="2" charset="0"/>
            </a:endParaRPr>
          </a:p>
          <a:p>
            <a:r>
              <a:rPr lang="hi-IN" b="1" dirty="0">
                <a:solidFill>
                  <a:srgbClr val="FFC000"/>
                </a:solidFill>
                <a:latin typeface="Karma" pitchFamily="2" charset="0"/>
                <a:cs typeface="Karma" pitchFamily="2" charset="0"/>
              </a:rPr>
              <a:t>2. क्रिया विशेषण किसे कहते हैं? एक उदाहरण देकर समझाइए।</a:t>
            </a:r>
          </a:p>
          <a:p>
            <a:endParaRPr lang="hi-IN" b="1" dirty="0">
              <a:solidFill>
                <a:srgbClr val="FFC000"/>
              </a:solidFill>
              <a:latin typeface="Karma" pitchFamily="2" charset="0"/>
              <a:cs typeface="Karma" pitchFamily="2" charset="0"/>
            </a:endParaRPr>
          </a:p>
          <a:p>
            <a:r>
              <a:rPr lang="hi-IN" b="1" dirty="0">
                <a:solidFill>
                  <a:srgbClr val="FFC000"/>
                </a:solidFill>
                <a:latin typeface="Karma" pitchFamily="2" charset="0"/>
                <a:cs typeface="Karma" pitchFamily="2" charset="0"/>
              </a:rPr>
              <a:t>3. निम्नलिखित वाक्य से क्रिया विशेषण छाँटिए:</a:t>
            </a:r>
            <a:br>
              <a:rPr lang="hi-IN" b="1" dirty="0">
                <a:solidFill>
                  <a:srgbClr val="FFC000"/>
                </a:solidFill>
                <a:latin typeface="Karma" pitchFamily="2" charset="0"/>
                <a:cs typeface="Karma" pitchFamily="2" charset="0"/>
              </a:rPr>
            </a:br>
            <a:r>
              <a:rPr lang="hi-IN" b="1" dirty="0">
                <a:solidFill>
                  <a:srgbClr val="FFC000"/>
                </a:solidFill>
                <a:latin typeface="Karma" pitchFamily="2" charset="0"/>
                <a:cs typeface="Karma" pitchFamily="2" charset="0"/>
              </a:rPr>
              <a:t>	</a:t>
            </a:r>
            <a:r>
              <a:rPr lang="hi-IN" b="1" dirty="0">
                <a:solidFill>
                  <a:srgbClr val="99FF99"/>
                </a:solidFill>
                <a:latin typeface="Karma" pitchFamily="2" charset="0"/>
                <a:cs typeface="Karma" pitchFamily="2" charset="0"/>
              </a:rPr>
              <a:t>सीता बहुत अच्छा गाती है।</a:t>
            </a:r>
          </a:p>
          <a:p>
            <a:endParaRPr lang="hi-IN" b="1" dirty="0">
              <a:solidFill>
                <a:srgbClr val="FFC000"/>
              </a:solidFill>
              <a:latin typeface="Karma" pitchFamily="2" charset="0"/>
              <a:cs typeface="Karma" pitchFamily="2" charset="0"/>
            </a:endParaRPr>
          </a:p>
          <a:p>
            <a:r>
              <a:rPr lang="hi-IN" b="1" dirty="0">
                <a:solidFill>
                  <a:srgbClr val="FFC000"/>
                </a:solidFill>
                <a:latin typeface="Karma" pitchFamily="2" charset="0"/>
                <a:cs typeface="Karma" pitchFamily="2" charset="0"/>
              </a:rPr>
              <a:t>4. निम्नलिखित में से कौन-सा शब्द क्रिया विशेषण है?</a:t>
            </a:r>
            <a:br>
              <a:rPr lang="hi-IN" b="1" dirty="0">
                <a:solidFill>
                  <a:srgbClr val="FFC000"/>
                </a:solidFill>
                <a:latin typeface="Karma" pitchFamily="2" charset="0"/>
                <a:cs typeface="Karma" pitchFamily="2" charset="0"/>
              </a:rPr>
            </a:br>
            <a:r>
              <a:rPr lang="hi-IN" b="1" dirty="0">
                <a:solidFill>
                  <a:srgbClr val="FFC000"/>
                </a:solidFill>
                <a:latin typeface="Karma" pitchFamily="2" charset="0"/>
                <a:cs typeface="Karma" pitchFamily="2" charset="0"/>
              </a:rPr>
              <a:t>	</a:t>
            </a:r>
            <a:r>
              <a:rPr lang="hi-IN" b="1" dirty="0">
                <a:solidFill>
                  <a:srgbClr val="99FF99"/>
                </a:solidFill>
                <a:latin typeface="Karma" pitchFamily="2" charset="0"/>
                <a:cs typeface="Karma" pitchFamily="2" charset="0"/>
              </a:rPr>
              <a:t>(क) सुंदर</a:t>
            </a:r>
            <a:br>
              <a:rPr lang="hi-IN" b="1" dirty="0">
                <a:solidFill>
                  <a:srgbClr val="99FF99"/>
                </a:solidFill>
                <a:latin typeface="Karma" pitchFamily="2" charset="0"/>
                <a:cs typeface="Karma" pitchFamily="2" charset="0"/>
              </a:rPr>
            </a:br>
            <a:r>
              <a:rPr lang="hi-IN" b="1" dirty="0">
                <a:solidFill>
                  <a:srgbClr val="99FF99"/>
                </a:solidFill>
                <a:latin typeface="Karma" pitchFamily="2" charset="0"/>
                <a:cs typeface="Karma" pitchFamily="2" charset="0"/>
              </a:rPr>
              <a:t>	(ख) तेजी से</a:t>
            </a:r>
            <a:br>
              <a:rPr lang="hi-IN" b="1" dirty="0">
                <a:solidFill>
                  <a:srgbClr val="99FF99"/>
                </a:solidFill>
                <a:latin typeface="Karma" pitchFamily="2" charset="0"/>
                <a:cs typeface="Karma" pitchFamily="2" charset="0"/>
              </a:rPr>
            </a:br>
            <a:r>
              <a:rPr lang="hi-IN" b="1" dirty="0">
                <a:solidFill>
                  <a:srgbClr val="99FF99"/>
                </a:solidFill>
                <a:latin typeface="Karma" pitchFamily="2" charset="0"/>
                <a:cs typeface="Karma" pitchFamily="2" charset="0"/>
              </a:rPr>
              <a:t>	(ग) लाल</a:t>
            </a:r>
            <a:br>
              <a:rPr lang="hi-IN" b="1" dirty="0">
                <a:solidFill>
                  <a:srgbClr val="99FF99"/>
                </a:solidFill>
                <a:latin typeface="Karma" pitchFamily="2" charset="0"/>
                <a:cs typeface="Karma" pitchFamily="2" charset="0"/>
              </a:rPr>
            </a:br>
            <a:r>
              <a:rPr lang="hi-IN" b="1" dirty="0">
                <a:solidFill>
                  <a:srgbClr val="99FF99"/>
                </a:solidFill>
                <a:latin typeface="Karma" pitchFamily="2" charset="0"/>
                <a:cs typeface="Karma" pitchFamily="2" charset="0"/>
              </a:rPr>
              <a:t>	(घ) पुस्तक</a:t>
            </a:r>
          </a:p>
          <a:p>
            <a:endParaRPr lang="hi-IN" b="1" dirty="0">
              <a:solidFill>
                <a:srgbClr val="FFC000"/>
              </a:solidFill>
              <a:latin typeface="Karma" pitchFamily="2" charset="0"/>
              <a:cs typeface="Karma" pitchFamily="2" charset="0"/>
            </a:endParaRPr>
          </a:p>
          <a:p>
            <a:r>
              <a:rPr lang="hi-IN" b="1" dirty="0">
                <a:solidFill>
                  <a:srgbClr val="FFC000"/>
                </a:solidFill>
                <a:latin typeface="Karma" pitchFamily="2" charset="0"/>
                <a:cs typeface="Karma" pitchFamily="2" charset="0"/>
              </a:rPr>
              <a:t>5. वाक्य बनाइए जिसमें क्रिया विशेषण स्थान को दर्शा रहा हो।</a:t>
            </a:r>
          </a:p>
        </p:txBody>
      </p:sp>
      <p:cxnSp>
        <p:nvCxnSpPr>
          <p:cNvPr id="7" name="Straight Connector 6"/>
          <p:cNvCxnSpPr/>
          <p:nvPr/>
        </p:nvCxnSpPr>
        <p:spPr>
          <a:xfrm>
            <a:off x="395536" y="913284"/>
            <a:ext cx="8424936" cy="0"/>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9813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png.pngtree.com/thumb_back/fh260/background/20230518/pngtree-young-asian-woman-wearing-a-red-baseball-cap-image_2525627.jpg"/>
          <p:cNvPicPr>
            <a:picLocks noChangeAspect="1" noChangeArrowheads="1"/>
          </p:cNvPicPr>
          <p:nvPr/>
        </p:nvPicPr>
        <p:blipFill rotWithShape="1">
          <a:blip r:embed="rId2">
            <a:extLst>
              <a:ext uri="{28A0092B-C50C-407E-A947-70E740481C1C}">
                <a14:useLocalDpi xmlns:a14="http://schemas.microsoft.com/office/drawing/2010/main" val="0"/>
              </a:ext>
            </a:extLst>
          </a:blip>
          <a:srcRect l="15556" t="7557" r="27244"/>
          <a:stretch/>
        </p:blipFill>
        <p:spPr bwMode="auto">
          <a:xfrm flipH="1">
            <a:off x="5547380" y="3449755"/>
            <a:ext cx="1861714" cy="1793215"/>
          </a:xfrm>
          <a:prstGeom prst="ellipse">
            <a:avLst/>
          </a:prstGeom>
          <a:ln w="76200">
            <a:solidFill>
              <a:schemeClr val="bg1">
                <a:lumMod val="75000"/>
                <a:lumOff val="25000"/>
              </a:schemeClr>
            </a:solid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val="0"/>
              </a:ext>
            </a:extLst>
          </a:blip>
          <a:stretch>
            <a:fillRect/>
          </a:stretch>
        </p:blipFill>
        <p:spPr>
          <a:xfrm rot="20618895">
            <a:off x="4063790" y="3507257"/>
            <a:ext cx="1400152" cy="1972185"/>
          </a:xfrm>
          <a:prstGeom prst="rect">
            <a:avLst/>
          </a:prstGeom>
        </p:spPr>
      </p:pic>
      <p:sp>
        <p:nvSpPr>
          <p:cNvPr id="3" name="Rectangle 2"/>
          <p:cNvSpPr/>
          <p:nvPr/>
        </p:nvSpPr>
        <p:spPr>
          <a:xfrm>
            <a:off x="3035153" y="277986"/>
            <a:ext cx="2512227" cy="923330"/>
          </a:xfrm>
          <a:prstGeom prst="rect">
            <a:avLst/>
          </a:prstGeom>
          <a:noFill/>
        </p:spPr>
        <p:txBody>
          <a:bodyPr wrap="none" lIns="91440" tIns="45720" rIns="91440" bIns="45720">
            <a:spAutoFit/>
          </a:bodyPr>
          <a:lstStyle/>
          <a:p>
            <a:pPr algn="ctr"/>
            <a:r>
              <a:rPr lang="hi-IN" sz="5400" b="1" u="sng" dirty="0" smtClean="0">
                <a:ln w="900" cmpd="sng">
                  <a:solidFill>
                    <a:srgbClr val="FFFF00">
                      <a:alpha val="55000"/>
                    </a:srgb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पदबंध  </a:t>
            </a:r>
            <a:endParaRPr lang="en-US" sz="5400" b="1" u="sng" dirty="0">
              <a:ln w="900" cmpd="sng">
                <a:solidFill>
                  <a:srgbClr val="FFFF00">
                    <a:alpha val="55000"/>
                  </a:srgb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80313" y="3592389"/>
            <a:ext cx="1540852" cy="1635725"/>
          </a:xfrm>
          <a:prstGeom prst="rect">
            <a:avLst/>
          </a:prstGeom>
        </p:spPr>
      </p:pic>
      <p:sp>
        <p:nvSpPr>
          <p:cNvPr id="14" name="Date Placeholder 13"/>
          <p:cNvSpPr>
            <a:spLocks noGrp="1"/>
          </p:cNvSpPr>
          <p:nvPr>
            <p:ph type="dt" sz="half" idx="4294967295"/>
          </p:nvPr>
        </p:nvSpPr>
        <p:spPr>
          <a:xfrm>
            <a:off x="6553200" y="5192612"/>
            <a:ext cx="2498535" cy="296963"/>
          </a:xfrm>
        </p:spPr>
        <p:txBody>
          <a:bodyPr/>
          <a:lstStyle/>
          <a:p>
            <a:fld id="{D4B829FF-7870-4011-990C-69870FF3A7D6}" type="datetime5">
              <a:rPr lang="en-US" smtClean="0"/>
              <a:t>18-Jun-25</a:t>
            </a:fld>
            <a:endParaRPr lang="en-US"/>
          </a:p>
        </p:txBody>
      </p:sp>
      <p:sp>
        <p:nvSpPr>
          <p:cNvPr id="15" name="Rectangle 14"/>
          <p:cNvSpPr/>
          <p:nvPr/>
        </p:nvSpPr>
        <p:spPr>
          <a:xfrm>
            <a:off x="3762170" y="1449816"/>
            <a:ext cx="51018" cy="4039759"/>
          </a:xfrm>
          <a:prstGeom prst="rect">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5497169" y="1432301"/>
            <a:ext cx="2880320" cy="923123"/>
          </a:xfrm>
          <a:prstGeom prst="roundRect">
            <a:avLst>
              <a:gd name="adj" fmla="val 50000"/>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b="1" dirty="0" smtClean="0">
                <a:latin typeface="Laila SemiBold" pitchFamily="2" charset="0"/>
                <a:cs typeface="Laila SemiBold" pitchFamily="2" charset="0"/>
              </a:rPr>
              <a:t>    </a:t>
            </a:r>
            <a:r>
              <a:rPr lang="hi-IN" sz="2000" b="1" dirty="0" smtClean="0">
                <a:solidFill>
                  <a:srgbClr val="C00000"/>
                </a:solidFill>
                <a:latin typeface="Laila SemiBold" pitchFamily="2" charset="0"/>
                <a:cs typeface="Laila SemiBold" pitchFamily="2" charset="0"/>
              </a:rPr>
              <a:t>स्वतंत्र </a:t>
            </a:r>
            <a:r>
              <a:rPr lang="hi-IN" b="1" dirty="0">
                <a:latin typeface="Laila SemiBold" pitchFamily="2" charset="0"/>
                <a:cs typeface="Laila SemiBold" pitchFamily="2" charset="0"/>
              </a:rPr>
              <a:t>और </a:t>
            </a:r>
            <a:r>
              <a:rPr lang="hi-IN" b="1" dirty="0">
                <a:solidFill>
                  <a:srgbClr val="C00000"/>
                </a:solidFill>
                <a:latin typeface="Laila SemiBold" pitchFamily="2" charset="0"/>
                <a:cs typeface="Laila SemiBold" pitchFamily="2" charset="0"/>
              </a:rPr>
              <a:t>सार्थक ध्वनि समूह </a:t>
            </a:r>
            <a:r>
              <a:rPr lang="hi-IN" b="1" dirty="0">
                <a:latin typeface="Laila SemiBold" pitchFamily="2" charset="0"/>
                <a:cs typeface="Laila SemiBold" pitchFamily="2" charset="0"/>
              </a:rPr>
              <a:t>को शब्द कहा जाता है। </a:t>
            </a:r>
            <a:endParaRPr lang="en-IN" b="1" dirty="0">
              <a:latin typeface="Laila SemiBold" pitchFamily="2" charset="0"/>
              <a:cs typeface="Laila SemiBold" pitchFamily="2" charset="0"/>
            </a:endParaRPr>
          </a:p>
        </p:txBody>
      </p:sp>
      <p:sp>
        <p:nvSpPr>
          <p:cNvPr id="27" name="Freeform 26"/>
          <p:cNvSpPr/>
          <p:nvPr/>
        </p:nvSpPr>
        <p:spPr>
          <a:xfrm>
            <a:off x="4569178" y="1273324"/>
            <a:ext cx="1288031" cy="487932"/>
          </a:xfrm>
          <a:custGeom>
            <a:avLst/>
            <a:gdLst>
              <a:gd name="connsiteX0" fmla="*/ 0 w 4250635"/>
              <a:gd name="connsiteY0" fmla="*/ 59041 h 354240"/>
              <a:gd name="connsiteX1" fmla="*/ 59041 w 4250635"/>
              <a:gd name="connsiteY1" fmla="*/ 0 h 354240"/>
              <a:gd name="connsiteX2" fmla="*/ 4191594 w 4250635"/>
              <a:gd name="connsiteY2" fmla="*/ 0 h 354240"/>
              <a:gd name="connsiteX3" fmla="*/ 4250635 w 4250635"/>
              <a:gd name="connsiteY3" fmla="*/ 59041 h 354240"/>
              <a:gd name="connsiteX4" fmla="*/ 4250635 w 4250635"/>
              <a:gd name="connsiteY4" fmla="*/ 295199 h 354240"/>
              <a:gd name="connsiteX5" fmla="*/ 4191594 w 4250635"/>
              <a:gd name="connsiteY5" fmla="*/ 354240 h 354240"/>
              <a:gd name="connsiteX6" fmla="*/ 59041 w 4250635"/>
              <a:gd name="connsiteY6" fmla="*/ 354240 h 354240"/>
              <a:gd name="connsiteX7" fmla="*/ 0 w 4250635"/>
              <a:gd name="connsiteY7" fmla="*/ 295199 h 354240"/>
              <a:gd name="connsiteX8" fmla="*/ 0 w 4250635"/>
              <a:gd name="connsiteY8" fmla="*/ 59041 h 35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0635" h="354240">
                <a:moveTo>
                  <a:pt x="0" y="59041"/>
                </a:moveTo>
                <a:cubicBezTo>
                  <a:pt x="0" y="26434"/>
                  <a:pt x="26434" y="0"/>
                  <a:pt x="59041" y="0"/>
                </a:cubicBezTo>
                <a:lnTo>
                  <a:pt x="4191594" y="0"/>
                </a:lnTo>
                <a:cubicBezTo>
                  <a:pt x="4224201" y="0"/>
                  <a:pt x="4250635" y="26434"/>
                  <a:pt x="4250635" y="59041"/>
                </a:cubicBezTo>
                <a:lnTo>
                  <a:pt x="4250635" y="295199"/>
                </a:lnTo>
                <a:cubicBezTo>
                  <a:pt x="4250635" y="327806"/>
                  <a:pt x="4224201" y="354240"/>
                  <a:pt x="4191594" y="354240"/>
                </a:cubicBezTo>
                <a:lnTo>
                  <a:pt x="59041" y="354240"/>
                </a:lnTo>
                <a:cubicBezTo>
                  <a:pt x="26434" y="354240"/>
                  <a:pt x="0" y="327806"/>
                  <a:pt x="0" y="295199"/>
                </a:cubicBezTo>
                <a:lnTo>
                  <a:pt x="0" y="59041"/>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177957" tIns="17293" rIns="177957" bIns="17293" numCol="1" spcCol="1270" anchor="ctr" anchorCtr="0">
            <a:noAutofit/>
          </a:bodyPr>
          <a:lstStyle/>
          <a:p>
            <a:pPr lvl="0" defTabSz="533400">
              <a:lnSpc>
                <a:spcPct val="90000"/>
              </a:lnSpc>
              <a:spcBef>
                <a:spcPct val="0"/>
              </a:spcBef>
              <a:spcAft>
                <a:spcPct val="35000"/>
              </a:spcAft>
            </a:pPr>
            <a:r>
              <a:rPr lang="hi-IN" sz="2800" b="1" dirty="0" smtClean="0">
                <a:ln>
                  <a:solidFill>
                    <a:sysClr val="windowText" lastClr="000000"/>
                  </a:solidFill>
                </a:ln>
                <a:solidFill>
                  <a:srgbClr val="FFFF00"/>
                </a:solidFill>
                <a:effectLst>
                  <a:glow rad="101600">
                    <a:schemeClr val="bg1">
                      <a:alpha val="60000"/>
                    </a:schemeClr>
                  </a:glow>
                </a:effectLst>
                <a:latin typeface="Laila SemiBold" pitchFamily="2" charset="0"/>
                <a:cs typeface="Laila SemiBold" pitchFamily="2" charset="0"/>
              </a:rPr>
              <a:t>शब्द</a:t>
            </a:r>
            <a:endParaRPr lang="en-US" sz="2800" kern="1200" dirty="0">
              <a:solidFill>
                <a:srgbClr val="FFFF00"/>
              </a:solidFill>
            </a:endParaRPr>
          </a:p>
        </p:txBody>
      </p:sp>
      <p:sp>
        <p:nvSpPr>
          <p:cNvPr id="31" name="Rounded Rectangle 30"/>
          <p:cNvSpPr/>
          <p:nvPr/>
        </p:nvSpPr>
        <p:spPr>
          <a:xfrm>
            <a:off x="539552" y="2157412"/>
            <a:ext cx="3031208" cy="3004344"/>
          </a:xfrm>
          <a:prstGeom prst="roundRect">
            <a:avLst>
              <a:gd name="adj" fmla="val 11478"/>
            </a:avLst>
          </a:prstGeom>
          <a:solidFill>
            <a:schemeClr val="tx2">
              <a:lumMod val="50000"/>
            </a:schemeClr>
          </a:solidFill>
          <a:ln w="28575">
            <a:solidFill>
              <a:srgbClr val="002060"/>
            </a:solidFill>
          </a:ln>
          <a:effectLst>
            <a:glow rad="63500">
              <a:srgbClr val="FF0000">
                <a:alpha val="16000"/>
              </a:srgbClr>
            </a:glow>
            <a:outerShdw blurRad="44450" dist="27940" dir="5400000" algn="ctr">
              <a:srgbClr val="000000">
                <a:alpha val="32000"/>
              </a:srgbClr>
            </a:outerShdw>
            <a:softEdge rad="12700"/>
          </a:effectLst>
        </p:spPr>
        <p:style>
          <a:lnRef idx="1">
            <a:schemeClr val="accent2"/>
          </a:lnRef>
          <a:fillRef idx="2">
            <a:schemeClr val="accent2"/>
          </a:fillRef>
          <a:effectRef idx="1">
            <a:schemeClr val="accent2"/>
          </a:effectRef>
          <a:fontRef idx="minor">
            <a:schemeClr val="dk1"/>
          </a:fontRef>
        </p:style>
        <p:txBody>
          <a:bodyPr rtlCol="0" anchor="ctr"/>
          <a:lstStyle/>
          <a:p>
            <a:endParaRPr lang="en-US" dirty="0" smtClean="0">
              <a:solidFill>
                <a:srgbClr val="FFC000"/>
              </a:solidFill>
            </a:endParaRPr>
          </a:p>
          <a:p>
            <a:r>
              <a:rPr lang="hi-IN" b="1" dirty="0">
                <a:solidFill>
                  <a:srgbClr val="FFC000"/>
                </a:solidFill>
                <a:latin typeface="Laila SemiBold" pitchFamily="2" charset="0"/>
                <a:cs typeface="Laila SemiBold" pitchFamily="2" charset="0"/>
              </a:rPr>
              <a:t>पदबंध को समझने के लिए। आपको सबसे पहले यह समझना होगा कि पद क्या होता है? क्योंकि बिना पद को जाने आप पदबंध को नहीं समझ सकते। सामान्यतः यह कहा जा सकता है कि शब्द ही पद है, परंतु शब्द और पद में अंतर होता है। यह अंतर हम शब्द और पद की परिभाषा से स्पष्ट कर सकते हैं। </a:t>
            </a:r>
          </a:p>
          <a:p>
            <a:pPr algn="ctr"/>
            <a:endParaRPr lang="en-US" dirty="0">
              <a:solidFill>
                <a:srgbClr val="FFC000"/>
              </a:solidFill>
            </a:endParaRPr>
          </a:p>
        </p:txBody>
      </p:sp>
      <p:sp>
        <p:nvSpPr>
          <p:cNvPr id="32" name="Rounded Rectangular Callout 31"/>
          <p:cNvSpPr/>
          <p:nvPr/>
        </p:nvSpPr>
        <p:spPr>
          <a:xfrm>
            <a:off x="539552" y="1365324"/>
            <a:ext cx="3031208" cy="648072"/>
          </a:xfrm>
          <a:prstGeom prst="wedgeRoundRectCallout">
            <a:avLst>
              <a:gd name="adj1" fmla="val -19057"/>
              <a:gd name="adj2" fmla="val 83122"/>
              <a:gd name="adj3" fmla="val 16667"/>
            </a:avLst>
          </a:prstGeom>
          <a:solidFill>
            <a:schemeClr val="tx2">
              <a:lumMod val="50000"/>
            </a:schemeClr>
          </a:solidFill>
          <a:ln w="28575">
            <a:solidFill>
              <a:srgbClr val="002060"/>
            </a:solidFill>
          </a:ln>
          <a:effectLst>
            <a:glow rad="63500">
              <a:srgbClr val="FF0000">
                <a:alpha val="16000"/>
              </a:srgbClr>
            </a:glow>
            <a:outerShdw blurRad="44450" dist="27940" dir="5400000" algn="ctr">
              <a:srgbClr val="000000">
                <a:alpha val="32000"/>
              </a:srgbClr>
            </a:outerShdw>
            <a:softEdge rad="12700"/>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hi-IN" sz="32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पद </a:t>
            </a:r>
            <a:r>
              <a:rPr lang="hi-IN" sz="32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और शब्द  </a:t>
            </a:r>
            <a:endParaRPr lang="en-US" sz="3200" dirty="0">
              <a:solidFill>
                <a:srgbClr val="FFFF00"/>
              </a:solidFill>
            </a:endParaRPr>
          </a:p>
        </p:txBody>
      </p:sp>
      <p:graphicFrame>
        <p:nvGraphicFramePr>
          <p:cNvPr id="37" name="Diagram 36"/>
          <p:cNvGraphicFramePr/>
          <p:nvPr>
            <p:extLst>
              <p:ext uri="{D42A27DB-BD31-4B8C-83A1-F6EECF244321}">
                <p14:modId xmlns:p14="http://schemas.microsoft.com/office/powerpoint/2010/main" val="4251213207"/>
              </p:ext>
            </p:extLst>
          </p:nvPr>
        </p:nvGraphicFramePr>
        <p:xfrm>
          <a:off x="5213808" y="1925790"/>
          <a:ext cx="3264024" cy="204968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cxnSp>
        <p:nvCxnSpPr>
          <p:cNvPr id="38" name="Straight Connector 37"/>
          <p:cNvCxnSpPr/>
          <p:nvPr/>
        </p:nvCxnSpPr>
        <p:spPr>
          <a:xfrm flipH="1">
            <a:off x="343854" y="628737"/>
            <a:ext cx="1" cy="4876509"/>
          </a:xfrm>
          <a:prstGeom prst="line">
            <a:avLst/>
          </a:prstGeom>
        </p:spPr>
        <p:style>
          <a:lnRef idx="2">
            <a:schemeClr val="accent6"/>
          </a:lnRef>
          <a:fillRef idx="0">
            <a:schemeClr val="accent6"/>
          </a:fillRef>
          <a:effectRef idx="1">
            <a:schemeClr val="accent6"/>
          </a:effectRef>
          <a:fontRef idx="minor">
            <a:schemeClr val="tx1"/>
          </a:fontRef>
        </p:style>
      </p:cxnSp>
      <p:grpSp>
        <p:nvGrpSpPr>
          <p:cNvPr id="10" name="Group 9"/>
          <p:cNvGrpSpPr/>
          <p:nvPr/>
        </p:nvGrpSpPr>
        <p:grpSpPr>
          <a:xfrm>
            <a:off x="107504" y="245177"/>
            <a:ext cx="470896" cy="452083"/>
            <a:chOff x="72007" y="49188"/>
            <a:chExt cx="470896" cy="452083"/>
          </a:xfrm>
        </p:grpSpPr>
        <p:sp>
          <p:nvSpPr>
            <p:cNvPr id="5" name="Oval 4"/>
            <p:cNvSpPr/>
            <p:nvPr/>
          </p:nvSpPr>
          <p:spPr>
            <a:xfrm>
              <a:off x="72007" y="49188"/>
              <a:ext cx="470895" cy="45208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6" name="Rectangle 5"/>
            <p:cNvSpPr/>
            <p:nvPr/>
          </p:nvSpPr>
          <p:spPr>
            <a:xfrm>
              <a:off x="72008" y="81126"/>
              <a:ext cx="470895"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hi-IN" sz="2000" b="1" cap="none" spc="0" dirty="0" smtClean="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rPr>
                <a:t>1</a:t>
              </a:r>
              <a:endParaRPr lang="en-US" sz="2000" b="1" cap="none" spc="0" dirty="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endParaRPr>
            </a:p>
          </p:txBody>
        </p:sp>
      </p:grpSp>
    </p:spTree>
    <p:extLst>
      <p:ext uri="{BB962C8B-B14F-4D97-AF65-F5344CB8AC3E}">
        <p14:creationId xmlns:p14="http://schemas.microsoft.com/office/powerpoint/2010/main" val="102179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png.pngtree.com/thumb_back/fh260/background/20230518/pngtree-young-asian-woman-wearing-a-red-baseball-cap-image_2525627.jpg"/>
          <p:cNvPicPr>
            <a:picLocks noChangeAspect="1" noChangeArrowheads="1"/>
          </p:cNvPicPr>
          <p:nvPr/>
        </p:nvPicPr>
        <p:blipFill rotWithShape="1">
          <a:blip r:embed="rId2">
            <a:extLst>
              <a:ext uri="{28A0092B-C50C-407E-A947-70E740481C1C}">
                <a14:useLocalDpi xmlns:a14="http://schemas.microsoft.com/office/drawing/2010/main" val="0"/>
              </a:ext>
            </a:extLst>
          </a:blip>
          <a:srcRect l="15556" t="7557" r="27244"/>
          <a:stretch/>
        </p:blipFill>
        <p:spPr bwMode="auto">
          <a:xfrm flipH="1">
            <a:off x="5547380" y="3383535"/>
            <a:ext cx="1930463" cy="1859435"/>
          </a:xfrm>
          <a:prstGeom prst="ellipse">
            <a:avLst/>
          </a:prstGeom>
          <a:ln w="76200">
            <a:solidFill>
              <a:schemeClr val="bg1">
                <a:lumMod val="75000"/>
                <a:lumOff val="25000"/>
              </a:schemeClr>
            </a:solid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val="0"/>
              </a:ext>
            </a:extLst>
          </a:blip>
          <a:stretch>
            <a:fillRect/>
          </a:stretch>
        </p:blipFill>
        <p:spPr>
          <a:xfrm rot="20618895">
            <a:off x="4052492" y="3428624"/>
            <a:ext cx="1451856" cy="2045013"/>
          </a:xfrm>
          <a:prstGeom prst="rect">
            <a:avLst/>
          </a:prstGeom>
        </p:spPr>
      </p:pic>
      <p:sp>
        <p:nvSpPr>
          <p:cNvPr id="3" name="Rectangle 2"/>
          <p:cNvSpPr/>
          <p:nvPr/>
        </p:nvSpPr>
        <p:spPr>
          <a:xfrm>
            <a:off x="3035153" y="277986"/>
            <a:ext cx="2512227" cy="923330"/>
          </a:xfrm>
          <a:prstGeom prst="rect">
            <a:avLst/>
          </a:prstGeom>
          <a:noFill/>
        </p:spPr>
        <p:txBody>
          <a:bodyPr wrap="none" lIns="91440" tIns="45720" rIns="91440" bIns="45720">
            <a:spAutoFit/>
          </a:bodyPr>
          <a:lstStyle/>
          <a:p>
            <a:pPr algn="ctr"/>
            <a:r>
              <a:rPr lang="hi-IN" sz="5400" b="1" u="sng" dirty="0" smtClean="0">
                <a:ln w="900" cmpd="sng">
                  <a:solidFill>
                    <a:srgbClr val="FFFF00">
                      <a:alpha val="55000"/>
                    </a:srgb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पदबंध  </a:t>
            </a:r>
            <a:endParaRPr lang="en-US" sz="5400" b="1" u="sng" dirty="0">
              <a:ln w="900" cmpd="sng">
                <a:solidFill>
                  <a:srgbClr val="FFFF00">
                    <a:alpha val="55000"/>
                  </a:srgb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80313" y="3531987"/>
            <a:ext cx="1597752" cy="1696128"/>
          </a:xfrm>
          <a:prstGeom prst="rect">
            <a:avLst/>
          </a:prstGeom>
        </p:spPr>
      </p:pic>
      <p:grpSp>
        <p:nvGrpSpPr>
          <p:cNvPr id="13" name="Group 12"/>
          <p:cNvGrpSpPr/>
          <p:nvPr/>
        </p:nvGrpSpPr>
        <p:grpSpPr>
          <a:xfrm>
            <a:off x="107504" y="245177"/>
            <a:ext cx="470896" cy="5260069"/>
            <a:chOff x="107504" y="245177"/>
            <a:chExt cx="470896" cy="5260069"/>
          </a:xfrm>
        </p:grpSpPr>
        <p:cxnSp>
          <p:nvCxnSpPr>
            <p:cNvPr id="7" name="Straight Connector 6"/>
            <p:cNvCxnSpPr/>
            <p:nvPr/>
          </p:nvCxnSpPr>
          <p:spPr>
            <a:xfrm flipH="1">
              <a:off x="343854" y="628737"/>
              <a:ext cx="1" cy="4876509"/>
            </a:xfrm>
            <a:prstGeom prst="line">
              <a:avLst/>
            </a:prstGeom>
          </p:spPr>
          <p:style>
            <a:lnRef idx="2">
              <a:schemeClr val="accent6"/>
            </a:lnRef>
            <a:fillRef idx="0">
              <a:schemeClr val="accent6"/>
            </a:fillRef>
            <a:effectRef idx="1">
              <a:schemeClr val="accent6"/>
            </a:effectRef>
            <a:fontRef idx="minor">
              <a:schemeClr val="tx1"/>
            </a:fontRef>
          </p:style>
        </p:cxnSp>
        <p:grpSp>
          <p:nvGrpSpPr>
            <p:cNvPr id="10" name="Group 9"/>
            <p:cNvGrpSpPr/>
            <p:nvPr/>
          </p:nvGrpSpPr>
          <p:grpSpPr>
            <a:xfrm>
              <a:off x="107504" y="245177"/>
              <a:ext cx="470896" cy="452083"/>
              <a:chOff x="72007" y="49188"/>
              <a:chExt cx="470896" cy="452083"/>
            </a:xfrm>
          </p:grpSpPr>
          <p:sp>
            <p:nvSpPr>
              <p:cNvPr id="5" name="Oval 4"/>
              <p:cNvSpPr/>
              <p:nvPr/>
            </p:nvSpPr>
            <p:spPr>
              <a:xfrm>
                <a:off x="72007" y="49188"/>
                <a:ext cx="470895" cy="45208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6" name="Rectangle 5"/>
              <p:cNvSpPr/>
              <p:nvPr/>
            </p:nvSpPr>
            <p:spPr>
              <a:xfrm>
                <a:off x="72008" y="81126"/>
                <a:ext cx="470895"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hi-IN" sz="2000" b="1" cap="none" spc="0" dirty="0" smtClean="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rPr>
                  <a:t>2</a:t>
                </a:r>
                <a:endParaRPr lang="en-US" sz="2000" b="1" cap="none" spc="0" dirty="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endParaRPr>
              </a:p>
            </p:txBody>
          </p:sp>
        </p:grpSp>
      </p:grpSp>
      <p:sp>
        <p:nvSpPr>
          <p:cNvPr id="15" name="Rectangle 14"/>
          <p:cNvSpPr/>
          <p:nvPr/>
        </p:nvSpPr>
        <p:spPr>
          <a:xfrm>
            <a:off x="3762170" y="1449816"/>
            <a:ext cx="51018" cy="4039759"/>
          </a:xfrm>
          <a:prstGeom prst="rect">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p:nvSpPr>
        <p:spPr>
          <a:xfrm>
            <a:off x="554732" y="3689076"/>
            <a:ext cx="1288031" cy="487932"/>
          </a:xfrm>
          <a:custGeom>
            <a:avLst/>
            <a:gdLst>
              <a:gd name="connsiteX0" fmla="*/ 0 w 4250635"/>
              <a:gd name="connsiteY0" fmla="*/ 59041 h 354240"/>
              <a:gd name="connsiteX1" fmla="*/ 59041 w 4250635"/>
              <a:gd name="connsiteY1" fmla="*/ 0 h 354240"/>
              <a:gd name="connsiteX2" fmla="*/ 4191594 w 4250635"/>
              <a:gd name="connsiteY2" fmla="*/ 0 h 354240"/>
              <a:gd name="connsiteX3" fmla="*/ 4250635 w 4250635"/>
              <a:gd name="connsiteY3" fmla="*/ 59041 h 354240"/>
              <a:gd name="connsiteX4" fmla="*/ 4250635 w 4250635"/>
              <a:gd name="connsiteY4" fmla="*/ 295199 h 354240"/>
              <a:gd name="connsiteX5" fmla="*/ 4191594 w 4250635"/>
              <a:gd name="connsiteY5" fmla="*/ 354240 h 354240"/>
              <a:gd name="connsiteX6" fmla="*/ 59041 w 4250635"/>
              <a:gd name="connsiteY6" fmla="*/ 354240 h 354240"/>
              <a:gd name="connsiteX7" fmla="*/ 0 w 4250635"/>
              <a:gd name="connsiteY7" fmla="*/ 295199 h 354240"/>
              <a:gd name="connsiteX8" fmla="*/ 0 w 4250635"/>
              <a:gd name="connsiteY8" fmla="*/ 59041 h 35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0635" h="354240">
                <a:moveTo>
                  <a:pt x="0" y="59041"/>
                </a:moveTo>
                <a:cubicBezTo>
                  <a:pt x="0" y="26434"/>
                  <a:pt x="26434" y="0"/>
                  <a:pt x="59041" y="0"/>
                </a:cubicBezTo>
                <a:lnTo>
                  <a:pt x="4191594" y="0"/>
                </a:lnTo>
                <a:cubicBezTo>
                  <a:pt x="4224201" y="0"/>
                  <a:pt x="4250635" y="26434"/>
                  <a:pt x="4250635" y="59041"/>
                </a:cubicBezTo>
                <a:lnTo>
                  <a:pt x="4250635" y="295199"/>
                </a:lnTo>
                <a:cubicBezTo>
                  <a:pt x="4250635" y="327806"/>
                  <a:pt x="4224201" y="354240"/>
                  <a:pt x="4191594" y="354240"/>
                </a:cubicBezTo>
                <a:lnTo>
                  <a:pt x="59041" y="354240"/>
                </a:lnTo>
                <a:cubicBezTo>
                  <a:pt x="26434" y="354240"/>
                  <a:pt x="0" y="327806"/>
                  <a:pt x="0" y="295199"/>
                </a:cubicBezTo>
                <a:lnTo>
                  <a:pt x="0" y="59041"/>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177957" tIns="17293" rIns="177957" bIns="17293" numCol="1" spcCol="1270" anchor="ctr" anchorCtr="0">
            <a:noAutofit/>
          </a:bodyPr>
          <a:lstStyle/>
          <a:p>
            <a:pPr lvl="0" defTabSz="533400">
              <a:lnSpc>
                <a:spcPct val="90000"/>
              </a:lnSpc>
              <a:spcBef>
                <a:spcPct val="0"/>
              </a:spcBef>
              <a:spcAft>
                <a:spcPct val="35000"/>
              </a:spcAft>
            </a:pPr>
            <a:r>
              <a:rPr lang="hi-IN" sz="2800" b="1" dirty="0" smtClean="0">
                <a:ln>
                  <a:solidFill>
                    <a:sysClr val="windowText" lastClr="000000"/>
                  </a:solidFill>
                </a:ln>
                <a:solidFill>
                  <a:srgbClr val="FFFF00"/>
                </a:solidFill>
                <a:effectLst>
                  <a:glow rad="101600">
                    <a:schemeClr val="bg1">
                      <a:alpha val="60000"/>
                    </a:schemeClr>
                  </a:glow>
                </a:effectLst>
                <a:latin typeface="Laila SemiBold" pitchFamily="2" charset="0"/>
                <a:cs typeface="Laila SemiBold" pitchFamily="2" charset="0"/>
              </a:rPr>
              <a:t>शब्द</a:t>
            </a:r>
            <a:endParaRPr lang="en-US" sz="2800" kern="1200" dirty="0">
              <a:solidFill>
                <a:srgbClr val="FFFF00"/>
              </a:solidFill>
            </a:endParaRPr>
          </a:p>
        </p:txBody>
      </p:sp>
      <p:sp>
        <p:nvSpPr>
          <p:cNvPr id="31" name="Rounded Rectangle 30"/>
          <p:cNvSpPr/>
          <p:nvPr/>
        </p:nvSpPr>
        <p:spPr>
          <a:xfrm>
            <a:off x="539552" y="2157412"/>
            <a:ext cx="3031208" cy="1226123"/>
          </a:xfrm>
          <a:prstGeom prst="roundRect">
            <a:avLst>
              <a:gd name="adj" fmla="val 11478"/>
            </a:avLst>
          </a:prstGeom>
          <a:solidFill>
            <a:schemeClr val="tx2">
              <a:lumMod val="50000"/>
            </a:schemeClr>
          </a:solidFill>
          <a:ln w="28575">
            <a:solidFill>
              <a:srgbClr val="002060"/>
            </a:solidFill>
          </a:ln>
          <a:effectLst>
            <a:glow rad="63500">
              <a:srgbClr val="FF0000">
                <a:alpha val="16000"/>
              </a:srgbClr>
            </a:glow>
            <a:outerShdw blurRad="44450" dist="27940" dir="5400000" algn="ctr">
              <a:srgbClr val="000000">
                <a:alpha val="32000"/>
              </a:srgbClr>
            </a:outerShdw>
            <a:softEdge rad="12700"/>
          </a:effectLst>
        </p:spPr>
        <p:style>
          <a:lnRef idx="1">
            <a:schemeClr val="accent2"/>
          </a:lnRef>
          <a:fillRef idx="2">
            <a:schemeClr val="accent2"/>
          </a:fillRef>
          <a:effectRef idx="1">
            <a:schemeClr val="accent2"/>
          </a:effectRef>
          <a:fontRef idx="minor">
            <a:schemeClr val="dk1"/>
          </a:fontRef>
        </p:style>
        <p:txBody>
          <a:bodyPr rtlCol="0" anchor="ctr"/>
          <a:lstStyle/>
          <a:p>
            <a:r>
              <a:rPr lang="hi-IN" b="1" dirty="0">
                <a:solidFill>
                  <a:srgbClr val="99FF99"/>
                </a:solidFill>
                <a:latin typeface="Laila SemiBold" pitchFamily="2" charset="0"/>
                <a:cs typeface="Laila SemiBold" pitchFamily="2" charset="0"/>
              </a:rPr>
              <a:t>जब किसी शब्द का </a:t>
            </a:r>
            <a:r>
              <a:rPr lang="hi-IN" b="1" dirty="0">
                <a:solidFill>
                  <a:srgbClr val="FFFF00"/>
                </a:solidFill>
                <a:latin typeface="Laila SemiBold" pitchFamily="2" charset="0"/>
                <a:cs typeface="Laila SemiBold" pitchFamily="2" charset="0"/>
              </a:rPr>
              <a:t>प्रयोग वाक्य में </a:t>
            </a:r>
            <a:r>
              <a:rPr lang="hi-IN" b="1" dirty="0">
                <a:solidFill>
                  <a:srgbClr val="99FF99"/>
                </a:solidFill>
                <a:latin typeface="Laila SemiBold" pitchFamily="2" charset="0"/>
                <a:cs typeface="Laila SemiBold" pitchFamily="2" charset="0"/>
              </a:rPr>
              <a:t>किया जाता है </a:t>
            </a:r>
            <a:r>
              <a:rPr lang="hi-IN" b="1" dirty="0">
                <a:solidFill>
                  <a:srgbClr val="99FF99"/>
                </a:solidFill>
                <a:effectLst>
                  <a:outerShdw blurRad="38100" dist="38100" dir="2700000" algn="tl">
                    <a:srgbClr val="000000">
                      <a:alpha val="43137"/>
                    </a:srgbClr>
                  </a:outerShdw>
                </a:effectLst>
                <a:latin typeface="Laila SemiBold" pitchFamily="2" charset="0"/>
                <a:cs typeface="Laila SemiBold" pitchFamily="2" charset="0"/>
              </a:rPr>
              <a:t>तो वह शब्द पद कहलाता </a:t>
            </a:r>
            <a:r>
              <a:rPr lang="hi-IN" b="1" dirty="0">
                <a:solidFill>
                  <a:srgbClr val="99FF99"/>
                </a:solidFill>
                <a:latin typeface="Laila SemiBold" pitchFamily="2" charset="0"/>
                <a:cs typeface="Laila SemiBold" pitchFamily="2" charset="0"/>
              </a:rPr>
              <a:t>है।</a:t>
            </a:r>
            <a:endParaRPr lang="en-US" dirty="0">
              <a:solidFill>
                <a:srgbClr val="99FF99"/>
              </a:solidFill>
            </a:endParaRPr>
          </a:p>
        </p:txBody>
      </p:sp>
      <p:sp>
        <p:nvSpPr>
          <p:cNvPr id="32" name="Rounded Rectangular Callout 31"/>
          <p:cNvSpPr/>
          <p:nvPr/>
        </p:nvSpPr>
        <p:spPr>
          <a:xfrm>
            <a:off x="539552" y="1365324"/>
            <a:ext cx="3031208" cy="648072"/>
          </a:xfrm>
          <a:prstGeom prst="wedgeRoundRectCallout">
            <a:avLst>
              <a:gd name="adj1" fmla="val -19057"/>
              <a:gd name="adj2" fmla="val 83122"/>
              <a:gd name="adj3" fmla="val 16667"/>
            </a:avLst>
          </a:prstGeom>
          <a:solidFill>
            <a:schemeClr val="tx2">
              <a:lumMod val="50000"/>
            </a:schemeClr>
          </a:solidFill>
          <a:ln w="28575">
            <a:solidFill>
              <a:srgbClr val="002060"/>
            </a:solidFill>
          </a:ln>
          <a:effectLst>
            <a:glow rad="63500">
              <a:srgbClr val="FF0000">
                <a:alpha val="16000"/>
              </a:srgbClr>
            </a:glow>
            <a:outerShdw blurRad="44450" dist="27940" dir="5400000" algn="ctr">
              <a:srgbClr val="000000">
                <a:alpha val="32000"/>
              </a:srgbClr>
            </a:outerShdw>
            <a:softEdge rad="12700"/>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hi-IN" sz="32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पद  </a:t>
            </a:r>
            <a:endParaRPr lang="en-US" sz="3200" dirty="0">
              <a:solidFill>
                <a:srgbClr val="FFFF00"/>
              </a:solidFill>
            </a:endParaRPr>
          </a:p>
        </p:txBody>
      </p:sp>
      <p:graphicFrame>
        <p:nvGraphicFramePr>
          <p:cNvPr id="33" name="Diagram 32"/>
          <p:cNvGraphicFramePr/>
          <p:nvPr>
            <p:extLst>
              <p:ext uri="{D42A27DB-BD31-4B8C-83A1-F6EECF244321}">
                <p14:modId xmlns:p14="http://schemas.microsoft.com/office/powerpoint/2010/main" val="3644821512"/>
              </p:ext>
            </p:extLst>
          </p:nvPr>
        </p:nvGraphicFramePr>
        <p:xfrm>
          <a:off x="319083" y="3832153"/>
          <a:ext cx="3264024" cy="204968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8" name="Diagram 7"/>
          <p:cNvGraphicFramePr/>
          <p:nvPr>
            <p:extLst>
              <p:ext uri="{D42A27DB-BD31-4B8C-83A1-F6EECF244321}">
                <p14:modId xmlns:p14="http://schemas.microsoft.com/office/powerpoint/2010/main" val="3028840876"/>
              </p:ext>
            </p:extLst>
          </p:nvPr>
        </p:nvGraphicFramePr>
        <p:xfrm>
          <a:off x="3923414" y="1329070"/>
          <a:ext cx="4809697" cy="1960477"/>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5000808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DCC506-13DB-4DDB-922D-EFA07A77EB71}" type="datetime5">
              <a:rPr lang="en-US" smtClean="0"/>
              <a:t>18-Jun-25</a:t>
            </a:fld>
            <a:endParaRPr lang="en-US"/>
          </a:p>
        </p:txBody>
      </p:sp>
      <p:sp>
        <p:nvSpPr>
          <p:cNvPr id="3" name="Rounded Rectangle 2"/>
          <p:cNvSpPr/>
          <p:nvPr/>
        </p:nvSpPr>
        <p:spPr>
          <a:xfrm>
            <a:off x="7452320" y="265212"/>
            <a:ext cx="1944216" cy="504056"/>
          </a:xfrm>
          <a:prstGeom prst="roundRect">
            <a:avLst>
              <a:gd name="adj" fmla="val 50000"/>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4" name="Rectangle 3"/>
          <p:cNvSpPr/>
          <p:nvPr/>
        </p:nvSpPr>
        <p:spPr>
          <a:xfrm>
            <a:off x="7646372" y="265212"/>
            <a:ext cx="1390124" cy="523220"/>
          </a:xfrm>
          <a:prstGeom prst="rect">
            <a:avLst/>
          </a:prstGeom>
          <a:noFill/>
        </p:spPr>
        <p:txBody>
          <a:bodyPr wrap="none" lIns="91440" tIns="45720" rIns="91440" bIns="45720">
            <a:spAutoFit/>
          </a:bodyPr>
          <a:lstStyle/>
          <a:p>
            <a:pPr algn="ctr"/>
            <a:r>
              <a:rPr lang="hi-IN" sz="2800" b="1" u="sng" dirty="0" smtClean="0">
                <a:ln w="900" cmpd="sng">
                  <a:solidFill>
                    <a:schemeClr val="accent1">
                      <a:satMod val="190000"/>
                      <a:alpha val="55000"/>
                    </a:schemeClr>
                  </a:solidFill>
                  <a:prstDash val="solid"/>
                </a:ln>
                <a:solidFill>
                  <a:schemeClr val="accent1">
                    <a:satMod val="200000"/>
                    <a:tint val="3000"/>
                  </a:schemeClr>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पदबंध  </a:t>
            </a:r>
            <a:endParaRPr lang="en-US" sz="2800" b="1" u="sng" dirty="0">
              <a:ln w="900" cmpd="sng">
                <a:solidFill>
                  <a:schemeClr val="accent1">
                    <a:satMod val="190000"/>
                    <a:alpha val="55000"/>
                  </a:schemeClr>
                </a:solidFill>
                <a:prstDash val="solid"/>
              </a:ln>
              <a:solidFill>
                <a:schemeClr val="accent1">
                  <a:satMod val="200000"/>
                  <a:tint val="3000"/>
                </a:schemeClr>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sp>
        <p:nvSpPr>
          <p:cNvPr id="6" name="Rectangle 5"/>
          <p:cNvSpPr/>
          <p:nvPr/>
        </p:nvSpPr>
        <p:spPr>
          <a:xfrm>
            <a:off x="3632322" y="747435"/>
            <a:ext cx="45719" cy="4742140"/>
          </a:xfrm>
          <a:prstGeom prst="rect">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395536" y="1561355"/>
            <a:ext cx="3031208" cy="3866649"/>
          </a:xfrm>
          <a:prstGeom prst="roundRect">
            <a:avLst>
              <a:gd name="adj" fmla="val 11478"/>
            </a:avLst>
          </a:prstGeom>
          <a:solidFill>
            <a:schemeClr val="tx2">
              <a:lumMod val="50000"/>
            </a:schemeClr>
          </a:solidFill>
          <a:ln w="28575">
            <a:solidFill>
              <a:srgbClr val="002060"/>
            </a:solidFill>
          </a:ln>
          <a:effectLst>
            <a:glow rad="63500">
              <a:srgbClr val="FF0000">
                <a:alpha val="16000"/>
              </a:srgbClr>
            </a:glow>
            <a:outerShdw blurRad="44450" dist="27940" dir="5400000" algn="ctr">
              <a:srgbClr val="000000">
                <a:alpha val="32000"/>
              </a:srgbClr>
            </a:outerShdw>
            <a:softEdge rad="12700"/>
          </a:effectLst>
        </p:spPr>
        <p:style>
          <a:lnRef idx="1">
            <a:schemeClr val="accent2"/>
          </a:lnRef>
          <a:fillRef idx="2">
            <a:schemeClr val="accent2"/>
          </a:fillRef>
          <a:effectRef idx="1">
            <a:schemeClr val="accent2"/>
          </a:effectRef>
          <a:fontRef idx="minor">
            <a:schemeClr val="dk1"/>
          </a:fontRef>
        </p:style>
        <p:txBody>
          <a:bodyPr rtlCol="0" anchor="ctr"/>
          <a:lstStyle/>
          <a:p>
            <a:r>
              <a:rPr lang="hi-IN" b="1" dirty="0">
                <a:solidFill>
                  <a:schemeClr val="accent3">
                    <a:lumMod val="20000"/>
                    <a:lumOff val="80000"/>
                  </a:schemeClr>
                </a:solidFill>
                <a:latin typeface="Laila SemiBold" pitchFamily="2" charset="0"/>
                <a:cs typeface="Laila SemiBold" pitchFamily="2" charset="0"/>
              </a:rPr>
              <a:t>अंग्रेजी में पदबंध को </a:t>
            </a:r>
            <a:r>
              <a:rPr lang="en-IN" b="1" dirty="0">
                <a:solidFill>
                  <a:schemeClr val="accent3">
                    <a:lumMod val="20000"/>
                    <a:lumOff val="80000"/>
                  </a:schemeClr>
                </a:solidFill>
                <a:latin typeface="Laila SemiBold" pitchFamily="2" charset="0"/>
                <a:cs typeface="Laila SemiBold" pitchFamily="2" charset="0"/>
              </a:rPr>
              <a:t>phrase </a:t>
            </a:r>
            <a:r>
              <a:rPr lang="hi-IN" b="1" dirty="0">
                <a:solidFill>
                  <a:schemeClr val="accent3">
                    <a:lumMod val="20000"/>
                    <a:lumOff val="80000"/>
                  </a:schemeClr>
                </a:solidFill>
                <a:latin typeface="Laila SemiBold" pitchFamily="2" charset="0"/>
                <a:cs typeface="Laila SemiBold" pitchFamily="2" charset="0"/>
              </a:rPr>
              <a:t>कहते हैं। इसका मुख्य कार्य वाक्य को </a:t>
            </a:r>
            <a:r>
              <a:rPr lang="hi-IN" b="1" dirty="0">
                <a:solidFill>
                  <a:srgbClr val="FFFF00"/>
                </a:solidFill>
                <a:latin typeface="Laila SemiBold" pitchFamily="2" charset="0"/>
                <a:cs typeface="Laila SemiBold" pitchFamily="2" charset="0"/>
              </a:rPr>
              <a:t>स्पष्ट सार्थक और प्रभावकारी </a:t>
            </a:r>
            <a:r>
              <a:rPr lang="hi-IN" b="1" dirty="0">
                <a:solidFill>
                  <a:schemeClr val="accent3">
                    <a:lumMod val="20000"/>
                    <a:lumOff val="80000"/>
                  </a:schemeClr>
                </a:solidFill>
                <a:latin typeface="Laila SemiBold" pitchFamily="2" charset="0"/>
                <a:cs typeface="Laila SemiBold" pitchFamily="2" charset="0"/>
              </a:rPr>
              <a:t>बनाना है। पदबंध को हम </a:t>
            </a:r>
            <a:r>
              <a:rPr lang="hi-IN" b="1" dirty="0">
                <a:solidFill>
                  <a:srgbClr val="FFFF00"/>
                </a:solidFill>
                <a:latin typeface="Laila SemiBold" pitchFamily="2" charset="0"/>
                <a:cs typeface="Laila SemiBold" pitchFamily="2" charset="0"/>
              </a:rPr>
              <a:t>वाक्यांश</a:t>
            </a:r>
            <a:r>
              <a:rPr lang="hi-IN" b="1" dirty="0">
                <a:latin typeface="Laila SemiBold" pitchFamily="2" charset="0"/>
                <a:cs typeface="Laila SemiBold" pitchFamily="2" charset="0"/>
              </a:rPr>
              <a:t> </a:t>
            </a:r>
            <a:r>
              <a:rPr lang="hi-IN" b="1" dirty="0">
                <a:solidFill>
                  <a:schemeClr val="accent3">
                    <a:lumMod val="20000"/>
                    <a:lumOff val="80000"/>
                  </a:schemeClr>
                </a:solidFill>
                <a:latin typeface="Laila SemiBold" pitchFamily="2" charset="0"/>
                <a:cs typeface="Laila SemiBold" pitchFamily="2" charset="0"/>
              </a:rPr>
              <a:t>भी कह सकते हैं क्योंकि पदबंध पूरा वाक्य नहीं होता केवल वाक्य का </a:t>
            </a:r>
            <a:r>
              <a:rPr lang="hi-IN" b="1" dirty="0">
                <a:solidFill>
                  <a:srgbClr val="FFFF00"/>
                </a:solidFill>
                <a:latin typeface="Laila SemiBold" pitchFamily="2" charset="0"/>
                <a:cs typeface="Laila SemiBold" pitchFamily="2" charset="0"/>
              </a:rPr>
              <a:t>एक भाग </a:t>
            </a:r>
            <a:r>
              <a:rPr lang="hi-IN" b="1" dirty="0">
                <a:solidFill>
                  <a:schemeClr val="accent3">
                    <a:lumMod val="20000"/>
                    <a:lumOff val="80000"/>
                  </a:schemeClr>
                </a:solidFill>
                <a:latin typeface="Laila SemiBold" pitchFamily="2" charset="0"/>
                <a:cs typeface="Laila SemiBold" pitchFamily="2" charset="0"/>
              </a:rPr>
              <a:t>होता है। हम यह भी कह सकते हैं कि वाक्य के उस भाग को जिसमें एक से अधिक पद परस्पर संबंध होकर अर्थ  तो देते हैं, किंतु पूरा अर्थ नहीं देते- पदबंध या वाक्यांश कहे जाते हैं।</a:t>
            </a:r>
          </a:p>
        </p:txBody>
      </p:sp>
      <p:sp>
        <p:nvSpPr>
          <p:cNvPr id="8" name="Rounded Rectangular Callout 7"/>
          <p:cNvSpPr/>
          <p:nvPr/>
        </p:nvSpPr>
        <p:spPr>
          <a:xfrm>
            <a:off x="395536" y="769268"/>
            <a:ext cx="3031208" cy="648072"/>
          </a:xfrm>
          <a:prstGeom prst="wedgeRoundRectCallout">
            <a:avLst>
              <a:gd name="adj1" fmla="val -19057"/>
              <a:gd name="adj2" fmla="val 83122"/>
              <a:gd name="adj3" fmla="val 16667"/>
            </a:avLst>
          </a:prstGeom>
          <a:solidFill>
            <a:schemeClr val="tx2">
              <a:lumMod val="50000"/>
            </a:schemeClr>
          </a:solidFill>
          <a:ln w="28575">
            <a:solidFill>
              <a:srgbClr val="002060"/>
            </a:solidFill>
          </a:ln>
          <a:effectLst>
            <a:glow rad="63500">
              <a:srgbClr val="FF0000">
                <a:alpha val="16000"/>
              </a:srgbClr>
            </a:glow>
            <a:outerShdw blurRad="44450" dist="27940" dir="5400000" algn="ctr">
              <a:srgbClr val="000000">
                <a:alpha val="32000"/>
              </a:srgbClr>
            </a:outerShdw>
            <a:softEdge rad="12700"/>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hi-IN" sz="32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पदबंध  का अर्थ</a:t>
            </a:r>
            <a:endParaRPr lang="en-US" sz="36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graphicFrame>
        <p:nvGraphicFramePr>
          <p:cNvPr id="9" name="Diagram 8"/>
          <p:cNvGraphicFramePr/>
          <p:nvPr>
            <p:extLst>
              <p:ext uri="{D42A27DB-BD31-4B8C-83A1-F6EECF244321}">
                <p14:modId xmlns:p14="http://schemas.microsoft.com/office/powerpoint/2010/main" val="1686819244"/>
              </p:ext>
            </p:extLst>
          </p:nvPr>
        </p:nvGraphicFramePr>
        <p:xfrm>
          <a:off x="4193725" y="835562"/>
          <a:ext cx="4050683" cy="2093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 9"/>
          <p:cNvGraphicFramePr/>
          <p:nvPr>
            <p:extLst>
              <p:ext uri="{D42A27DB-BD31-4B8C-83A1-F6EECF244321}">
                <p14:modId xmlns:p14="http://schemas.microsoft.com/office/powerpoint/2010/main" val="3407910792"/>
              </p:ext>
            </p:extLst>
          </p:nvPr>
        </p:nvGraphicFramePr>
        <p:xfrm>
          <a:off x="3729038" y="3071813"/>
          <a:ext cx="4851437" cy="204412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11" name="Group 10"/>
          <p:cNvGrpSpPr/>
          <p:nvPr/>
        </p:nvGrpSpPr>
        <p:grpSpPr>
          <a:xfrm>
            <a:off x="35496" y="245177"/>
            <a:ext cx="470896" cy="5260069"/>
            <a:chOff x="107504" y="245177"/>
            <a:chExt cx="470896" cy="5260069"/>
          </a:xfrm>
        </p:grpSpPr>
        <p:cxnSp>
          <p:nvCxnSpPr>
            <p:cNvPr id="12" name="Straight Connector 11"/>
            <p:cNvCxnSpPr/>
            <p:nvPr/>
          </p:nvCxnSpPr>
          <p:spPr>
            <a:xfrm flipH="1">
              <a:off x="343854" y="628737"/>
              <a:ext cx="1" cy="4876509"/>
            </a:xfrm>
            <a:prstGeom prst="line">
              <a:avLst/>
            </a:prstGeom>
          </p:spPr>
          <p:style>
            <a:lnRef idx="2">
              <a:schemeClr val="accent6"/>
            </a:lnRef>
            <a:fillRef idx="0">
              <a:schemeClr val="accent6"/>
            </a:fillRef>
            <a:effectRef idx="1">
              <a:schemeClr val="accent6"/>
            </a:effectRef>
            <a:fontRef idx="minor">
              <a:schemeClr val="tx1"/>
            </a:fontRef>
          </p:style>
        </p:cxnSp>
        <p:grpSp>
          <p:nvGrpSpPr>
            <p:cNvPr id="13" name="Group 12"/>
            <p:cNvGrpSpPr/>
            <p:nvPr/>
          </p:nvGrpSpPr>
          <p:grpSpPr>
            <a:xfrm>
              <a:off x="107504" y="245177"/>
              <a:ext cx="470896" cy="452083"/>
              <a:chOff x="72007" y="49188"/>
              <a:chExt cx="470896" cy="452083"/>
            </a:xfrm>
          </p:grpSpPr>
          <p:sp>
            <p:nvSpPr>
              <p:cNvPr id="14" name="Oval 13"/>
              <p:cNvSpPr/>
              <p:nvPr/>
            </p:nvSpPr>
            <p:spPr>
              <a:xfrm>
                <a:off x="72007" y="49188"/>
                <a:ext cx="470895" cy="45208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5" name="Rectangle 14"/>
              <p:cNvSpPr/>
              <p:nvPr/>
            </p:nvSpPr>
            <p:spPr>
              <a:xfrm>
                <a:off x="72008" y="81126"/>
                <a:ext cx="470895"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IN" sz="2000" b="1" cap="none" spc="0" dirty="0" smtClean="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rPr>
                  <a:t>3</a:t>
                </a:r>
              </a:p>
            </p:txBody>
          </p:sp>
        </p:grpSp>
      </p:grpSp>
    </p:spTree>
    <p:extLst>
      <p:ext uri="{BB962C8B-B14F-4D97-AF65-F5344CB8AC3E}">
        <p14:creationId xmlns:p14="http://schemas.microsoft.com/office/powerpoint/2010/main" val="2841676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3000" tmFilter="0, 0; .2, .5; .8, .5; 1, 0"/>
                                        <p:tgtEl>
                                          <p:spTgt spid="4"/>
                                        </p:tgtEl>
                                      </p:cBhvr>
                                    </p:animEffect>
                                    <p:animScale>
                                      <p:cBhvr>
                                        <p:cTn id="7" dur="1500" autoRev="1" fill="hold"/>
                                        <p:tgtEl>
                                          <p:spTgt spid="4"/>
                                        </p:tgtEl>
                                      </p:cBhvr>
                                      <p:by x="105000" y="105000"/>
                                    </p:animScale>
                                  </p:childTnLst>
                                </p:cTn>
                              </p:par>
                              <p:par>
                                <p:cTn id="8" presetID="26" presetClass="emph" presetSubtype="0" fill="hold" grpId="0" nodeType="withEffect">
                                  <p:stCondLst>
                                    <p:cond delay="0"/>
                                  </p:stCondLst>
                                  <p:childTnLst>
                                    <p:animEffect transition="out" filter="fade">
                                      <p:cBhvr>
                                        <p:cTn id="9" dur="3000" tmFilter="0, 0; .2, .5; .8, .5; 1, 0"/>
                                        <p:tgtEl>
                                          <p:spTgt spid="3"/>
                                        </p:tgtEl>
                                      </p:cBhvr>
                                    </p:animEffect>
                                    <p:animScale>
                                      <p:cBhvr>
                                        <p:cTn id="10" dur="150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562600" y="5189984"/>
            <a:ext cx="3002280" cy="228600"/>
          </a:xfrm>
        </p:spPr>
        <p:txBody>
          <a:bodyPr/>
          <a:lstStyle/>
          <a:p>
            <a:fld id="{F6DCC506-13DB-4DDB-922D-EFA07A77EB71}" type="datetime5">
              <a:rPr lang="en-US" smtClean="0"/>
              <a:t>18-Jun-25</a:t>
            </a:fld>
            <a:endParaRPr lang="en-US"/>
          </a:p>
        </p:txBody>
      </p:sp>
      <p:grpSp>
        <p:nvGrpSpPr>
          <p:cNvPr id="4" name="Group 3"/>
          <p:cNvGrpSpPr/>
          <p:nvPr/>
        </p:nvGrpSpPr>
        <p:grpSpPr>
          <a:xfrm>
            <a:off x="107504" y="245177"/>
            <a:ext cx="470896" cy="5260069"/>
            <a:chOff x="107504" y="245177"/>
            <a:chExt cx="470896" cy="5260069"/>
          </a:xfrm>
        </p:grpSpPr>
        <p:cxnSp>
          <p:nvCxnSpPr>
            <p:cNvPr id="5" name="Straight Connector 4"/>
            <p:cNvCxnSpPr/>
            <p:nvPr/>
          </p:nvCxnSpPr>
          <p:spPr>
            <a:xfrm flipH="1">
              <a:off x="343854" y="628737"/>
              <a:ext cx="1" cy="4876509"/>
            </a:xfrm>
            <a:prstGeom prst="line">
              <a:avLst/>
            </a:prstGeom>
          </p:spPr>
          <p:style>
            <a:lnRef idx="2">
              <a:schemeClr val="accent6"/>
            </a:lnRef>
            <a:fillRef idx="0">
              <a:schemeClr val="accent6"/>
            </a:fillRef>
            <a:effectRef idx="1">
              <a:schemeClr val="accent6"/>
            </a:effectRef>
            <a:fontRef idx="minor">
              <a:schemeClr val="tx1"/>
            </a:fontRef>
          </p:style>
        </p:cxnSp>
        <p:grpSp>
          <p:nvGrpSpPr>
            <p:cNvPr id="6" name="Group 5"/>
            <p:cNvGrpSpPr/>
            <p:nvPr/>
          </p:nvGrpSpPr>
          <p:grpSpPr>
            <a:xfrm>
              <a:off x="107504" y="245177"/>
              <a:ext cx="470896" cy="452083"/>
              <a:chOff x="72007" y="49188"/>
              <a:chExt cx="470896" cy="452083"/>
            </a:xfrm>
          </p:grpSpPr>
          <p:sp>
            <p:nvSpPr>
              <p:cNvPr id="7" name="Oval 6"/>
              <p:cNvSpPr/>
              <p:nvPr/>
            </p:nvSpPr>
            <p:spPr>
              <a:xfrm>
                <a:off x="72007" y="49188"/>
                <a:ext cx="470895" cy="45208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8" name="Rectangle 7"/>
              <p:cNvSpPr/>
              <p:nvPr/>
            </p:nvSpPr>
            <p:spPr>
              <a:xfrm>
                <a:off x="72008" y="81126"/>
                <a:ext cx="470895"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IN" sz="2000" b="1" cap="none" spc="0" dirty="0" smtClean="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rPr>
                  <a:t>4</a:t>
                </a:r>
                <a:endParaRPr lang="en-US" sz="2000" b="1" cap="none" spc="0" dirty="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endParaRPr>
              </a:p>
            </p:txBody>
          </p:sp>
        </p:grpSp>
      </p:grpSp>
      <p:sp>
        <p:nvSpPr>
          <p:cNvPr id="10" name="Rounded Rectangle 9"/>
          <p:cNvSpPr/>
          <p:nvPr/>
        </p:nvSpPr>
        <p:spPr>
          <a:xfrm>
            <a:off x="467544" y="1273323"/>
            <a:ext cx="3236786" cy="1656185"/>
          </a:xfrm>
          <a:prstGeom prst="roundRect">
            <a:avLst>
              <a:gd name="adj" fmla="val 11478"/>
            </a:avLst>
          </a:prstGeom>
          <a:solidFill>
            <a:schemeClr val="tx2">
              <a:lumMod val="50000"/>
            </a:schemeClr>
          </a:solidFill>
          <a:ln w="28575">
            <a:solidFill>
              <a:srgbClr val="002060"/>
            </a:solidFill>
          </a:ln>
          <a:effectLst>
            <a:glow rad="63500">
              <a:srgbClr val="FF0000">
                <a:alpha val="16000"/>
              </a:srgbClr>
            </a:glow>
            <a:outerShdw blurRad="44450" dist="27940" dir="5400000" algn="ctr">
              <a:srgbClr val="000000">
                <a:alpha val="32000"/>
              </a:srgbClr>
            </a:outerShdw>
            <a:softEdge rad="12700"/>
          </a:effectLst>
        </p:spPr>
        <p:style>
          <a:lnRef idx="1">
            <a:schemeClr val="accent2"/>
          </a:lnRef>
          <a:fillRef idx="2">
            <a:schemeClr val="accent2"/>
          </a:fillRef>
          <a:effectRef idx="1">
            <a:schemeClr val="accent2"/>
          </a:effectRef>
          <a:fontRef idx="minor">
            <a:schemeClr val="dk1"/>
          </a:fontRef>
        </p:style>
        <p:txBody>
          <a:bodyPr rtlCol="0" anchor="ctr"/>
          <a:lstStyle/>
          <a:p>
            <a:r>
              <a:rPr lang="hi-IN" sz="1600" b="1" dirty="0">
                <a:solidFill>
                  <a:schemeClr val="accent3">
                    <a:lumMod val="20000"/>
                    <a:lumOff val="80000"/>
                  </a:schemeClr>
                </a:solidFill>
                <a:latin typeface="Laila SemiBold" pitchFamily="2" charset="0"/>
                <a:cs typeface="Laila SemiBold" pitchFamily="2" charset="0"/>
              </a:rPr>
              <a:t>जब</a:t>
            </a:r>
            <a:r>
              <a:rPr lang="hi-IN" sz="1600" b="1" dirty="0">
                <a:latin typeface="Laila SemiBold" pitchFamily="2" charset="0"/>
                <a:cs typeface="Laila SemiBold" pitchFamily="2" charset="0"/>
              </a:rPr>
              <a:t> </a:t>
            </a:r>
            <a:r>
              <a:rPr lang="hi-IN" sz="1600" b="1" dirty="0">
                <a:solidFill>
                  <a:srgbClr val="FFFF00"/>
                </a:solidFill>
                <a:latin typeface="Laila SemiBold" pitchFamily="2" charset="0"/>
                <a:cs typeface="Laila SemiBold" pitchFamily="2" charset="0"/>
              </a:rPr>
              <a:t>दो या दो से अधिक</a:t>
            </a:r>
            <a:r>
              <a:rPr lang="hi-IN" sz="1600" b="1" dirty="0">
                <a:latin typeface="Laila SemiBold" pitchFamily="2" charset="0"/>
                <a:cs typeface="Laila SemiBold" pitchFamily="2" charset="0"/>
              </a:rPr>
              <a:t> </a:t>
            </a:r>
            <a:r>
              <a:rPr lang="hi-IN" sz="1600" b="1" dirty="0">
                <a:solidFill>
                  <a:schemeClr val="accent3">
                    <a:lumMod val="20000"/>
                    <a:lumOff val="80000"/>
                  </a:schemeClr>
                </a:solidFill>
                <a:latin typeface="Laila SemiBold" pitchFamily="2" charset="0"/>
                <a:cs typeface="Laila SemiBold" pitchFamily="2" charset="0"/>
              </a:rPr>
              <a:t>पद</a:t>
            </a:r>
            <a:r>
              <a:rPr lang="hi-IN" sz="1600" b="1" dirty="0">
                <a:latin typeface="Laila SemiBold" pitchFamily="2" charset="0"/>
                <a:cs typeface="Laila SemiBold" pitchFamily="2" charset="0"/>
              </a:rPr>
              <a:t> </a:t>
            </a:r>
            <a:r>
              <a:rPr lang="hi-IN" sz="1600" b="1" dirty="0">
                <a:solidFill>
                  <a:srgbClr val="FFFF00"/>
                </a:solidFill>
                <a:latin typeface="Laila SemiBold" pitchFamily="2" charset="0"/>
                <a:cs typeface="Laila SemiBold" pitchFamily="2" charset="0"/>
              </a:rPr>
              <a:t>नियत क्रम और निश्चित अर्थ </a:t>
            </a:r>
            <a:r>
              <a:rPr lang="hi-IN" sz="1600" b="1" dirty="0">
                <a:solidFill>
                  <a:schemeClr val="accent3">
                    <a:lumMod val="20000"/>
                    <a:lumOff val="80000"/>
                  </a:schemeClr>
                </a:solidFill>
                <a:latin typeface="Laila SemiBold" pitchFamily="2" charset="0"/>
                <a:cs typeface="Laila SemiBold" pitchFamily="2" charset="0"/>
              </a:rPr>
              <a:t>में किसी पद का कार्य करते हैं, तो उन्हें पदबंध कहते हैं। दूसरे शब्दों में हम कह सकते हैं कि </a:t>
            </a:r>
            <a:r>
              <a:rPr lang="hi-IN" sz="1600" b="1" dirty="0">
                <a:solidFill>
                  <a:srgbClr val="FFFF00"/>
                </a:solidFill>
                <a:latin typeface="Laila SemiBold" pitchFamily="2" charset="0"/>
                <a:cs typeface="Laila SemiBold" pitchFamily="2" charset="0"/>
              </a:rPr>
              <a:t>कई पदों के योग</a:t>
            </a:r>
            <a:r>
              <a:rPr lang="hi-IN" sz="1600" b="1" dirty="0">
                <a:solidFill>
                  <a:schemeClr val="accent3">
                    <a:lumMod val="20000"/>
                    <a:lumOff val="80000"/>
                  </a:schemeClr>
                </a:solidFill>
                <a:latin typeface="Laila SemiBold" pitchFamily="2" charset="0"/>
                <a:cs typeface="Laila SemiBold" pitchFamily="2" charset="0"/>
              </a:rPr>
              <a:t> से बने </a:t>
            </a:r>
            <a:r>
              <a:rPr lang="hi-IN" sz="1600" b="1" dirty="0">
                <a:solidFill>
                  <a:srgbClr val="FFFF00"/>
                </a:solidFill>
                <a:latin typeface="Laila SemiBold" pitchFamily="2" charset="0"/>
                <a:cs typeface="Laila SemiBold" pitchFamily="2" charset="0"/>
              </a:rPr>
              <a:t>वाक्यांशों</a:t>
            </a:r>
            <a:r>
              <a:rPr lang="hi-IN" sz="1600" b="1" dirty="0">
                <a:latin typeface="Laila SemiBold" pitchFamily="2" charset="0"/>
                <a:cs typeface="Laila SemiBold" pitchFamily="2" charset="0"/>
              </a:rPr>
              <a:t> </a:t>
            </a:r>
            <a:r>
              <a:rPr lang="hi-IN" sz="1600" b="1" dirty="0">
                <a:solidFill>
                  <a:schemeClr val="accent3">
                    <a:lumMod val="20000"/>
                    <a:lumOff val="80000"/>
                  </a:schemeClr>
                </a:solidFill>
                <a:latin typeface="Laila SemiBold" pitchFamily="2" charset="0"/>
                <a:cs typeface="Laila SemiBold" pitchFamily="2" charset="0"/>
              </a:rPr>
              <a:t>को, जो एक ही पद का काम करते हैं, पदबंध कहलाते हैं।</a:t>
            </a:r>
            <a:endParaRPr lang="en-US" sz="1600" b="1" dirty="0">
              <a:solidFill>
                <a:schemeClr val="accent3">
                  <a:lumMod val="20000"/>
                  <a:lumOff val="80000"/>
                </a:schemeClr>
              </a:solidFill>
              <a:latin typeface="Laila SemiBold" pitchFamily="2" charset="0"/>
              <a:cs typeface="Laila SemiBold" pitchFamily="2" charset="0"/>
            </a:endParaRPr>
          </a:p>
        </p:txBody>
      </p:sp>
      <p:sp>
        <p:nvSpPr>
          <p:cNvPr id="11" name="Rounded Rectangular Callout 10"/>
          <p:cNvSpPr/>
          <p:nvPr/>
        </p:nvSpPr>
        <p:spPr>
          <a:xfrm>
            <a:off x="467544" y="697260"/>
            <a:ext cx="3236786" cy="472118"/>
          </a:xfrm>
          <a:prstGeom prst="wedgeRoundRectCallout">
            <a:avLst>
              <a:gd name="adj1" fmla="val -19057"/>
              <a:gd name="adj2" fmla="val 83122"/>
              <a:gd name="adj3" fmla="val 16667"/>
            </a:avLst>
          </a:prstGeom>
          <a:solidFill>
            <a:schemeClr val="tx2">
              <a:lumMod val="50000"/>
            </a:schemeClr>
          </a:solidFill>
          <a:ln w="28575">
            <a:solidFill>
              <a:srgbClr val="002060"/>
            </a:solidFill>
          </a:ln>
          <a:effectLst>
            <a:glow rad="63500">
              <a:srgbClr val="FF0000">
                <a:alpha val="16000"/>
              </a:srgbClr>
            </a:glow>
            <a:outerShdw blurRad="44450" dist="27940" dir="5400000" algn="ctr">
              <a:srgbClr val="000000">
                <a:alpha val="32000"/>
              </a:srgbClr>
            </a:outerShdw>
            <a:softEdge rad="12700"/>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hi-IN" sz="20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पदबंध  </a:t>
            </a:r>
            <a:r>
              <a:rPr lang="hi-IN" sz="20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की परिभाषा</a:t>
            </a:r>
            <a:endParaRPr lang="en-US" sz="24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graphicFrame>
        <p:nvGraphicFramePr>
          <p:cNvPr id="13" name="Diagram 12"/>
          <p:cNvGraphicFramePr/>
          <p:nvPr>
            <p:extLst>
              <p:ext uri="{D42A27DB-BD31-4B8C-83A1-F6EECF244321}">
                <p14:modId xmlns:p14="http://schemas.microsoft.com/office/powerpoint/2010/main" val="2296942900"/>
              </p:ext>
            </p:extLst>
          </p:nvPr>
        </p:nvGraphicFramePr>
        <p:xfrm>
          <a:off x="4314825" y="1193006"/>
          <a:ext cx="4577655" cy="42255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Rectangle 13"/>
          <p:cNvSpPr/>
          <p:nvPr/>
        </p:nvSpPr>
        <p:spPr>
          <a:xfrm>
            <a:off x="3860340" y="625252"/>
            <a:ext cx="3478837" cy="400110"/>
          </a:xfrm>
          <a:prstGeom prst="rect">
            <a:avLst/>
          </a:prstGeom>
        </p:spPr>
        <p:txBody>
          <a:bodyPr wrap="none">
            <a:spAutoFit/>
          </a:bodyPr>
          <a:lstStyle/>
          <a:p>
            <a:r>
              <a:rPr lang="hi-IN" sz="20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ध्यान  रखने  योग्य  महत्वपूर्ण  बातें  </a:t>
            </a:r>
            <a:endParaRPr lang="en-US" sz="20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cxnSp>
        <p:nvCxnSpPr>
          <p:cNvPr id="16" name="Straight Connector 15"/>
          <p:cNvCxnSpPr/>
          <p:nvPr/>
        </p:nvCxnSpPr>
        <p:spPr>
          <a:xfrm>
            <a:off x="3828019" y="1057300"/>
            <a:ext cx="5136469" cy="0"/>
          </a:xfrm>
          <a:prstGeom prst="line">
            <a:avLst/>
          </a:prstGeom>
          <a:ln w="19050"/>
        </p:spPr>
        <p:style>
          <a:lnRef idx="1">
            <a:schemeClr val="accent3"/>
          </a:lnRef>
          <a:fillRef idx="0">
            <a:schemeClr val="accent3"/>
          </a:fillRef>
          <a:effectRef idx="0">
            <a:schemeClr val="accent3"/>
          </a:effectRef>
          <a:fontRef idx="minor">
            <a:schemeClr val="tx1"/>
          </a:fontRef>
        </p:style>
      </p:cxnSp>
      <p:graphicFrame>
        <p:nvGraphicFramePr>
          <p:cNvPr id="20" name="Diagram 19"/>
          <p:cNvGraphicFramePr/>
          <p:nvPr>
            <p:extLst>
              <p:ext uri="{D42A27DB-BD31-4B8C-83A1-F6EECF244321}">
                <p14:modId xmlns:p14="http://schemas.microsoft.com/office/powerpoint/2010/main" val="1318023657"/>
              </p:ext>
            </p:extLst>
          </p:nvPr>
        </p:nvGraphicFramePr>
        <p:xfrm>
          <a:off x="395536" y="3073524"/>
          <a:ext cx="3816424" cy="181968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5640380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18611" y="435650"/>
            <a:ext cx="3028041" cy="646331"/>
          </a:xfrm>
          <a:prstGeom prst="rect">
            <a:avLst/>
          </a:prstGeom>
          <a:noFill/>
        </p:spPr>
        <p:txBody>
          <a:bodyPr wrap="square" lIns="91440" tIns="45720" rIns="91440" bIns="45720">
            <a:spAutoFit/>
          </a:bodyPr>
          <a:lstStyle/>
          <a:p>
            <a:pPr algn="ctr"/>
            <a:r>
              <a:rPr lang="hi-IN" sz="36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a:t>
            </a:r>
            <a:r>
              <a:rPr lang="hi-IN" sz="36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पदबंध  के भेद</a:t>
            </a:r>
            <a:endParaRPr lang="en-US" sz="36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sp>
        <p:nvSpPr>
          <p:cNvPr id="2" name="TextBox 1"/>
          <p:cNvSpPr txBox="1"/>
          <p:nvPr/>
        </p:nvSpPr>
        <p:spPr>
          <a:xfrm>
            <a:off x="1115616" y="1336040"/>
            <a:ext cx="7776864" cy="369332"/>
          </a:xfrm>
          <a:prstGeom prst="rect">
            <a:avLst/>
          </a:prstGeom>
          <a:noFill/>
        </p:spPr>
        <p:txBody>
          <a:bodyPr wrap="square" rtlCol="0">
            <a:spAutoFit/>
          </a:bodyPr>
          <a:lstStyle/>
          <a:p>
            <a:r>
              <a:rPr lang="hi-IN" b="1" dirty="0" smtClean="0">
                <a:latin typeface="Laila SemiBold" pitchFamily="2" charset="0"/>
                <a:cs typeface="Laila SemiBold" pitchFamily="2" charset="0"/>
              </a:rPr>
              <a:t>	वाक्य में मुख्य रूप से </a:t>
            </a:r>
            <a:r>
              <a:rPr lang="hi-IN" b="1" dirty="0" smtClean="0">
                <a:solidFill>
                  <a:srgbClr val="FFFF00"/>
                </a:solidFill>
                <a:latin typeface="Laila SemiBold" pitchFamily="2" charset="0"/>
                <a:cs typeface="Laila SemiBold" pitchFamily="2" charset="0"/>
              </a:rPr>
              <a:t>पाँच प्रकार </a:t>
            </a:r>
            <a:r>
              <a:rPr lang="hi-IN" b="1" dirty="0" smtClean="0">
                <a:latin typeface="Laila SemiBold" pitchFamily="2" charset="0"/>
                <a:cs typeface="Laila SemiBold" pitchFamily="2" charset="0"/>
              </a:rPr>
              <a:t>के पदबंध आते हैं -</a:t>
            </a:r>
          </a:p>
        </p:txBody>
      </p:sp>
      <p:sp>
        <p:nvSpPr>
          <p:cNvPr id="5" name="Rounded Rectangle 4"/>
          <p:cNvSpPr/>
          <p:nvPr/>
        </p:nvSpPr>
        <p:spPr>
          <a:xfrm>
            <a:off x="7452320" y="265212"/>
            <a:ext cx="1944216" cy="504056"/>
          </a:xfrm>
          <a:prstGeom prst="roundRect">
            <a:avLst>
              <a:gd name="adj" fmla="val 50000"/>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3" name="Rectangle 2"/>
          <p:cNvSpPr/>
          <p:nvPr/>
        </p:nvSpPr>
        <p:spPr>
          <a:xfrm>
            <a:off x="7646372" y="265212"/>
            <a:ext cx="1390124" cy="523220"/>
          </a:xfrm>
          <a:prstGeom prst="rect">
            <a:avLst/>
          </a:prstGeom>
          <a:noFill/>
        </p:spPr>
        <p:txBody>
          <a:bodyPr wrap="none" lIns="91440" tIns="45720" rIns="91440" bIns="45720">
            <a:spAutoFit/>
          </a:bodyPr>
          <a:lstStyle/>
          <a:p>
            <a:pPr algn="ctr"/>
            <a:r>
              <a:rPr lang="hi-IN" sz="2800" b="1" u="sng" dirty="0" smtClean="0">
                <a:ln w="900" cmpd="sng">
                  <a:solidFill>
                    <a:schemeClr val="accent1">
                      <a:satMod val="190000"/>
                      <a:alpha val="55000"/>
                    </a:schemeClr>
                  </a:solidFill>
                  <a:prstDash val="solid"/>
                </a:ln>
                <a:solidFill>
                  <a:schemeClr val="accent1">
                    <a:satMod val="200000"/>
                    <a:tint val="3000"/>
                  </a:schemeClr>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पदबंध  </a:t>
            </a:r>
            <a:endParaRPr lang="en-US" sz="2800" b="1" u="sng" dirty="0">
              <a:ln w="900" cmpd="sng">
                <a:solidFill>
                  <a:schemeClr val="accent1">
                    <a:satMod val="190000"/>
                    <a:alpha val="55000"/>
                  </a:schemeClr>
                </a:solidFill>
                <a:prstDash val="solid"/>
              </a:ln>
              <a:solidFill>
                <a:schemeClr val="accent1">
                  <a:satMod val="200000"/>
                  <a:tint val="3000"/>
                </a:schemeClr>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sp>
        <p:nvSpPr>
          <p:cNvPr id="11" name="Date Placeholder 10"/>
          <p:cNvSpPr>
            <a:spLocks noGrp="1"/>
          </p:cNvSpPr>
          <p:nvPr>
            <p:ph type="dt" sz="half" idx="4294967295"/>
          </p:nvPr>
        </p:nvSpPr>
        <p:spPr>
          <a:xfrm>
            <a:off x="6574631" y="5179219"/>
            <a:ext cx="2547938" cy="301626"/>
          </a:xfrm>
        </p:spPr>
        <p:txBody>
          <a:bodyPr/>
          <a:lstStyle/>
          <a:p>
            <a:fld id="{DEE0F5A9-CFC5-42C0-B9BE-FDE3D9719A64}" type="datetime5">
              <a:rPr lang="en-US" smtClean="0"/>
              <a:t>18-Jun-25</a:t>
            </a:fld>
            <a:endParaRPr lang="en-US"/>
          </a:p>
        </p:txBody>
      </p:sp>
      <p:grpSp>
        <p:nvGrpSpPr>
          <p:cNvPr id="37" name="Group 36"/>
          <p:cNvGrpSpPr/>
          <p:nvPr/>
        </p:nvGrpSpPr>
        <p:grpSpPr>
          <a:xfrm>
            <a:off x="107504" y="245177"/>
            <a:ext cx="470896" cy="5260069"/>
            <a:chOff x="107504" y="245177"/>
            <a:chExt cx="470896" cy="5260069"/>
          </a:xfrm>
        </p:grpSpPr>
        <p:cxnSp>
          <p:nvCxnSpPr>
            <p:cNvPr id="38" name="Straight Connector 37"/>
            <p:cNvCxnSpPr/>
            <p:nvPr/>
          </p:nvCxnSpPr>
          <p:spPr>
            <a:xfrm flipH="1">
              <a:off x="343854" y="628737"/>
              <a:ext cx="1" cy="4876509"/>
            </a:xfrm>
            <a:prstGeom prst="line">
              <a:avLst/>
            </a:prstGeom>
          </p:spPr>
          <p:style>
            <a:lnRef idx="2">
              <a:schemeClr val="accent6"/>
            </a:lnRef>
            <a:fillRef idx="0">
              <a:schemeClr val="accent6"/>
            </a:fillRef>
            <a:effectRef idx="1">
              <a:schemeClr val="accent6"/>
            </a:effectRef>
            <a:fontRef idx="minor">
              <a:schemeClr val="tx1"/>
            </a:fontRef>
          </p:style>
        </p:cxnSp>
        <p:grpSp>
          <p:nvGrpSpPr>
            <p:cNvPr id="39" name="Group 38"/>
            <p:cNvGrpSpPr/>
            <p:nvPr/>
          </p:nvGrpSpPr>
          <p:grpSpPr>
            <a:xfrm>
              <a:off x="107504" y="245177"/>
              <a:ext cx="470896" cy="452083"/>
              <a:chOff x="72007" y="49188"/>
              <a:chExt cx="470896" cy="452083"/>
            </a:xfrm>
          </p:grpSpPr>
          <p:sp>
            <p:nvSpPr>
              <p:cNvPr id="41" name="Oval 40"/>
              <p:cNvSpPr/>
              <p:nvPr/>
            </p:nvSpPr>
            <p:spPr>
              <a:xfrm>
                <a:off x="72007" y="49188"/>
                <a:ext cx="470895" cy="45208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42" name="Rectangle 41"/>
              <p:cNvSpPr/>
              <p:nvPr/>
            </p:nvSpPr>
            <p:spPr>
              <a:xfrm>
                <a:off x="72008" y="81126"/>
                <a:ext cx="470895"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hi-IN" sz="2000" b="1" cap="none" spc="0" dirty="0" smtClean="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rPr>
                  <a:t>5</a:t>
                </a:r>
                <a:endParaRPr lang="en-US" sz="2000" b="1" cap="none" spc="0" dirty="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endParaRPr>
              </a:p>
            </p:txBody>
          </p:sp>
        </p:grpSp>
      </p:grpSp>
      <p:sp>
        <p:nvSpPr>
          <p:cNvPr id="43" name="Rounded Rectangle 42"/>
          <p:cNvSpPr/>
          <p:nvPr/>
        </p:nvSpPr>
        <p:spPr>
          <a:xfrm>
            <a:off x="2634456" y="2116971"/>
            <a:ext cx="3744416" cy="43204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hi-IN" b="1" dirty="0">
                <a:latin typeface="Tillana" pitchFamily="2" charset="0"/>
                <a:cs typeface="Tillana" pitchFamily="2" charset="0"/>
              </a:rPr>
              <a:t> पदबंध  के भेद</a:t>
            </a:r>
          </a:p>
        </p:txBody>
      </p:sp>
      <p:cxnSp>
        <p:nvCxnSpPr>
          <p:cNvPr id="44" name="Straight Connector 43"/>
          <p:cNvCxnSpPr>
            <a:stCxn id="43" idx="2"/>
          </p:cNvCxnSpPr>
          <p:nvPr/>
        </p:nvCxnSpPr>
        <p:spPr>
          <a:xfrm>
            <a:off x="4506664" y="2549019"/>
            <a:ext cx="0" cy="216024"/>
          </a:xfrm>
          <a:prstGeom prst="line">
            <a:avLst/>
          </a:prstGeom>
          <a:ln/>
        </p:spPr>
        <p:style>
          <a:lnRef idx="3">
            <a:schemeClr val="accent3"/>
          </a:lnRef>
          <a:fillRef idx="0">
            <a:schemeClr val="accent3"/>
          </a:fillRef>
          <a:effectRef idx="2">
            <a:schemeClr val="accent3"/>
          </a:effectRef>
          <a:fontRef idx="minor">
            <a:schemeClr val="tx1"/>
          </a:fontRef>
        </p:style>
      </p:cxnSp>
      <p:cxnSp>
        <p:nvCxnSpPr>
          <p:cNvPr id="45" name="Straight Connector 44"/>
          <p:cNvCxnSpPr/>
          <p:nvPr/>
        </p:nvCxnSpPr>
        <p:spPr>
          <a:xfrm>
            <a:off x="1338312" y="2765043"/>
            <a:ext cx="6552728" cy="0"/>
          </a:xfrm>
          <a:prstGeom prst="line">
            <a:avLst/>
          </a:prstGeom>
          <a:ln/>
        </p:spPr>
        <p:style>
          <a:lnRef idx="3">
            <a:schemeClr val="accent3"/>
          </a:lnRef>
          <a:fillRef idx="0">
            <a:schemeClr val="accent3"/>
          </a:fillRef>
          <a:effectRef idx="2">
            <a:schemeClr val="accent3"/>
          </a:effectRef>
          <a:fontRef idx="minor">
            <a:schemeClr val="tx1"/>
          </a:fontRef>
        </p:style>
      </p:cxnSp>
      <p:cxnSp>
        <p:nvCxnSpPr>
          <p:cNvPr id="46" name="Straight Connector 45"/>
          <p:cNvCxnSpPr>
            <a:endCxn id="52" idx="0"/>
          </p:cNvCxnSpPr>
          <p:nvPr/>
        </p:nvCxnSpPr>
        <p:spPr>
          <a:xfrm>
            <a:off x="1338312" y="2765043"/>
            <a:ext cx="0" cy="1028561"/>
          </a:xfrm>
          <a:prstGeom prst="line">
            <a:avLst/>
          </a:prstGeom>
          <a:ln/>
        </p:spPr>
        <p:style>
          <a:lnRef idx="3">
            <a:schemeClr val="accent3"/>
          </a:lnRef>
          <a:fillRef idx="0">
            <a:schemeClr val="accent3"/>
          </a:fillRef>
          <a:effectRef idx="2">
            <a:schemeClr val="accent3"/>
          </a:effectRef>
          <a:fontRef idx="minor">
            <a:schemeClr val="tx1"/>
          </a:fontRef>
        </p:style>
      </p:cxnSp>
      <p:cxnSp>
        <p:nvCxnSpPr>
          <p:cNvPr id="47" name="Straight Connector 46"/>
          <p:cNvCxnSpPr>
            <a:endCxn id="51" idx="0"/>
          </p:cNvCxnSpPr>
          <p:nvPr/>
        </p:nvCxnSpPr>
        <p:spPr>
          <a:xfrm>
            <a:off x="2843808" y="2785492"/>
            <a:ext cx="0" cy="288032"/>
          </a:xfrm>
          <a:prstGeom prst="line">
            <a:avLst/>
          </a:prstGeom>
          <a:ln/>
        </p:spPr>
        <p:style>
          <a:lnRef idx="3">
            <a:schemeClr val="accent3"/>
          </a:lnRef>
          <a:fillRef idx="0">
            <a:schemeClr val="accent3"/>
          </a:fillRef>
          <a:effectRef idx="2">
            <a:schemeClr val="accent3"/>
          </a:effectRef>
          <a:fontRef idx="minor">
            <a:schemeClr val="tx1"/>
          </a:fontRef>
        </p:style>
      </p:cxnSp>
      <p:cxnSp>
        <p:nvCxnSpPr>
          <p:cNvPr id="54" name="Straight Connector 53"/>
          <p:cNvCxnSpPr/>
          <p:nvPr/>
        </p:nvCxnSpPr>
        <p:spPr>
          <a:xfrm>
            <a:off x="4506664" y="2765043"/>
            <a:ext cx="0" cy="288032"/>
          </a:xfrm>
          <a:prstGeom prst="line">
            <a:avLst/>
          </a:prstGeom>
          <a:ln/>
        </p:spPr>
        <p:style>
          <a:lnRef idx="3">
            <a:schemeClr val="accent3"/>
          </a:lnRef>
          <a:fillRef idx="0">
            <a:schemeClr val="accent3"/>
          </a:fillRef>
          <a:effectRef idx="2">
            <a:schemeClr val="accent3"/>
          </a:effectRef>
          <a:fontRef idx="minor">
            <a:schemeClr val="tx1"/>
          </a:fontRef>
        </p:style>
      </p:cxnSp>
      <p:cxnSp>
        <p:nvCxnSpPr>
          <p:cNvPr id="49" name="Straight Connector 48"/>
          <p:cNvCxnSpPr/>
          <p:nvPr/>
        </p:nvCxnSpPr>
        <p:spPr>
          <a:xfrm>
            <a:off x="7891040" y="2765043"/>
            <a:ext cx="0" cy="1028561"/>
          </a:xfrm>
          <a:prstGeom prst="line">
            <a:avLst/>
          </a:prstGeom>
          <a:ln/>
        </p:spPr>
        <p:style>
          <a:lnRef idx="3">
            <a:schemeClr val="accent3"/>
          </a:lnRef>
          <a:fillRef idx="0">
            <a:schemeClr val="accent3"/>
          </a:fillRef>
          <a:effectRef idx="2">
            <a:schemeClr val="accent3"/>
          </a:effectRef>
          <a:fontRef idx="minor">
            <a:schemeClr val="tx1"/>
          </a:fontRef>
        </p:style>
      </p:cxnSp>
      <p:sp>
        <p:nvSpPr>
          <p:cNvPr id="50" name="Rounded Rectangle 49"/>
          <p:cNvSpPr/>
          <p:nvPr/>
        </p:nvSpPr>
        <p:spPr>
          <a:xfrm>
            <a:off x="6876256" y="3793604"/>
            <a:ext cx="1728192" cy="36004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hi-IN" sz="700" b="1" dirty="0" smtClean="0">
                <a:solidFill>
                  <a:schemeClr val="dk1"/>
                </a:solidFill>
                <a:latin typeface="Tillana" pitchFamily="2" charset="0"/>
                <a:cs typeface="Tillana" pitchFamily="2" charset="0"/>
              </a:rPr>
              <a:t> </a:t>
            </a:r>
            <a:endParaRPr lang="hi-IN" b="1" dirty="0" smtClean="0">
              <a:solidFill>
                <a:schemeClr val="dk1"/>
              </a:solidFill>
              <a:latin typeface="Tillana" pitchFamily="2" charset="0"/>
              <a:cs typeface="Tillana" pitchFamily="2" charset="0"/>
            </a:endParaRPr>
          </a:p>
          <a:p>
            <a:pPr algn="ctr"/>
            <a:r>
              <a:rPr lang="hi-IN" b="1" dirty="0" smtClean="0">
                <a:solidFill>
                  <a:schemeClr val="dk1"/>
                </a:solidFill>
                <a:latin typeface="Tillana" pitchFamily="2" charset="0"/>
                <a:cs typeface="Tillana" pitchFamily="2" charset="0"/>
              </a:rPr>
              <a:t>क्रिया विशेषण</a:t>
            </a:r>
            <a:endParaRPr lang="en-US" b="1" dirty="0">
              <a:solidFill>
                <a:schemeClr val="dk1"/>
              </a:solidFill>
              <a:latin typeface="Tillana" pitchFamily="2" charset="0"/>
              <a:cs typeface="Tillana" pitchFamily="2" charset="0"/>
            </a:endParaRPr>
          </a:p>
        </p:txBody>
      </p:sp>
      <p:sp>
        <p:nvSpPr>
          <p:cNvPr id="51" name="Rounded Rectangle 50"/>
          <p:cNvSpPr/>
          <p:nvPr/>
        </p:nvSpPr>
        <p:spPr>
          <a:xfrm>
            <a:off x="2051720" y="3073524"/>
            <a:ext cx="1584176" cy="36004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hi-IN" sz="200" b="1" dirty="0" smtClean="0">
                <a:solidFill>
                  <a:schemeClr val="dk1"/>
                </a:solidFill>
                <a:latin typeface="Tillana" pitchFamily="2" charset="0"/>
                <a:cs typeface="Tillana" pitchFamily="2" charset="0"/>
              </a:rPr>
              <a:t> </a:t>
            </a:r>
            <a:endParaRPr lang="hi-IN" b="1" dirty="0" smtClean="0">
              <a:solidFill>
                <a:schemeClr val="dk1"/>
              </a:solidFill>
              <a:latin typeface="Tillana" pitchFamily="2" charset="0"/>
              <a:cs typeface="Tillana" pitchFamily="2" charset="0"/>
            </a:endParaRPr>
          </a:p>
          <a:p>
            <a:pPr algn="ctr"/>
            <a:r>
              <a:rPr lang="hi-IN" b="1" dirty="0" smtClean="0">
                <a:solidFill>
                  <a:schemeClr val="dk1"/>
                </a:solidFill>
                <a:latin typeface="Tillana" pitchFamily="2" charset="0"/>
                <a:cs typeface="Tillana" pitchFamily="2" charset="0"/>
              </a:rPr>
              <a:t>सर्वनाम</a:t>
            </a:r>
            <a:endParaRPr lang="en-US" b="1" dirty="0">
              <a:solidFill>
                <a:schemeClr val="dk1"/>
              </a:solidFill>
              <a:latin typeface="Tillana" pitchFamily="2" charset="0"/>
              <a:cs typeface="Tillana" pitchFamily="2" charset="0"/>
            </a:endParaRPr>
          </a:p>
        </p:txBody>
      </p:sp>
      <p:sp>
        <p:nvSpPr>
          <p:cNvPr id="52" name="Rounded Rectangle 51"/>
          <p:cNvSpPr/>
          <p:nvPr/>
        </p:nvSpPr>
        <p:spPr>
          <a:xfrm>
            <a:off x="546224" y="3793604"/>
            <a:ext cx="1584176" cy="36004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hi-IN" b="1" dirty="0" smtClean="0">
                <a:latin typeface="Tillana" pitchFamily="2" charset="0"/>
                <a:cs typeface="Tillana" pitchFamily="2" charset="0"/>
              </a:rPr>
              <a:t>संज्ञा</a:t>
            </a:r>
          </a:p>
        </p:txBody>
      </p:sp>
      <p:sp>
        <p:nvSpPr>
          <p:cNvPr id="53" name="Rounded Rectangle 52"/>
          <p:cNvSpPr/>
          <p:nvPr/>
        </p:nvSpPr>
        <p:spPr>
          <a:xfrm>
            <a:off x="3707904" y="3053075"/>
            <a:ext cx="1584176" cy="36004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hi-IN" sz="500" b="1" dirty="0" smtClean="0">
                <a:solidFill>
                  <a:schemeClr val="dk1"/>
                </a:solidFill>
                <a:latin typeface="Tillana" pitchFamily="2" charset="0"/>
                <a:cs typeface="Tillana" pitchFamily="2" charset="0"/>
              </a:rPr>
              <a:t> </a:t>
            </a:r>
            <a:endParaRPr lang="hi-IN" b="1" dirty="0" smtClean="0">
              <a:solidFill>
                <a:schemeClr val="dk1"/>
              </a:solidFill>
              <a:latin typeface="Tillana" pitchFamily="2" charset="0"/>
              <a:cs typeface="Tillana" pitchFamily="2" charset="0"/>
            </a:endParaRPr>
          </a:p>
          <a:p>
            <a:pPr algn="ctr"/>
            <a:r>
              <a:rPr lang="hi-IN" b="1" dirty="0" smtClean="0">
                <a:solidFill>
                  <a:schemeClr val="dk1"/>
                </a:solidFill>
                <a:latin typeface="Tillana" pitchFamily="2" charset="0"/>
                <a:cs typeface="Tillana" pitchFamily="2" charset="0"/>
              </a:rPr>
              <a:t>विशेषण</a:t>
            </a:r>
            <a:endParaRPr lang="en-US" b="1" dirty="0">
              <a:solidFill>
                <a:schemeClr val="dk1"/>
              </a:solidFill>
              <a:latin typeface="Tillana" pitchFamily="2" charset="0"/>
              <a:cs typeface="Tillana" pitchFamily="2" charset="0"/>
            </a:endParaRPr>
          </a:p>
        </p:txBody>
      </p:sp>
      <p:cxnSp>
        <p:nvCxnSpPr>
          <p:cNvPr id="55" name="Straight Connector 54"/>
          <p:cNvCxnSpPr/>
          <p:nvPr/>
        </p:nvCxnSpPr>
        <p:spPr>
          <a:xfrm>
            <a:off x="6695343" y="2785492"/>
            <a:ext cx="0" cy="360040"/>
          </a:xfrm>
          <a:prstGeom prst="line">
            <a:avLst/>
          </a:prstGeom>
          <a:ln/>
        </p:spPr>
        <p:style>
          <a:lnRef idx="3">
            <a:schemeClr val="accent3"/>
          </a:lnRef>
          <a:fillRef idx="0">
            <a:schemeClr val="accent3"/>
          </a:fillRef>
          <a:effectRef idx="2">
            <a:schemeClr val="accent3"/>
          </a:effectRef>
          <a:fontRef idx="minor">
            <a:schemeClr val="tx1"/>
          </a:fontRef>
        </p:style>
      </p:cxnSp>
      <p:sp>
        <p:nvSpPr>
          <p:cNvPr id="56" name="Rounded Rectangle 55"/>
          <p:cNvSpPr/>
          <p:nvPr/>
        </p:nvSpPr>
        <p:spPr>
          <a:xfrm>
            <a:off x="5615223" y="3073524"/>
            <a:ext cx="1728192" cy="36004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hi-IN" sz="400" b="1" dirty="0" smtClean="0">
                <a:solidFill>
                  <a:schemeClr val="dk1"/>
                </a:solidFill>
                <a:latin typeface="Tillana" pitchFamily="2" charset="0"/>
                <a:cs typeface="Tillana" pitchFamily="2" charset="0"/>
              </a:rPr>
              <a:t> </a:t>
            </a:r>
            <a:endParaRPr lang="hi-IN" b="1" dirty="0" smtClean="0">
              <a:solidFill>
                <a:schemeClr val="dk1"/>
              </a:solidFill>
              <a:latin typeface="Tillana" pitchFamily="2" charset="0"/>
              <a:cs typeface="Tillana" pitchFamily="2" charset="0"/>
            </a:endParaRPr>
          </a:p>
          <a:p>
            <a:pPr algn="ctr"/>
            <a:r>
              <a:rPr lang="hi-IN" b="1" dirty="0" smtClean="0">
                <a:solidFill>
                  <a:schemeClr val="dk1"/>
                </a:solidFill>
                <a:latin typeface="Tillana" pitchFamily="2" charset="0"/>
                <a:cs typeface="Tillana" pitchFamily="2" charset="0"/>
              </a:rPr>
              <a:t>क्रिया</a:t>
            </a:r>
            <a:endParaRPr lang="en-US" b="1" dirty="0">
              <a:solidFill>
                <a:schemeClr val="dk1"/>
              </a:solidFill>
              <a:latin typeface="Tillana" pitchFamily="2" charset="0"/>
              <a:cs typeface="Tillana" pitchFamily="2" charset="0"/>
            </a:endParaRPr>
          </a:p>
        </p:txBody>
      </p:sp>
    </p:spTree>
    <p:extLst>
      <p:ext uri="{BB962C8B-B14F-4D97-AF65-F5344CB8AC3E}">
        <p14:creationId xmlns:p14="http://schemas.microsoft.com/office/powerpoint/2010/main" val="2599573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3000" tmFilter="0, 0; .2, .5; .8, .5; 1, 0"/>
                                        <p:tgtEl>
                                          <p:spTgt spid="3"/>
                                        </p:tgtEl>
                                      </p:cBhvr>
                                    </p:animEffect>
                                    <p:animScale>
                                      <p:cBhvr>
                                        <p:cTn id="7" dur="1500" autoRev="1" fill="hold"/>
                                        <p:tgtEl>
                                          <p:spTgt spid="3"/>
                                        </p:tgtEl>
                                      </p:cBhvr>
                                      <p:by x="105000" y="105000"/>
                                    </p:animScale>
                                  </p:childTnLst>
                                </p:cTn>
                              </p:par>
                              <p:par>
                                <p:cTn id="8" presetID="26" presetClass="emph" presetSubtype="0" fill="hold" grpId="0" nodeType="withEffect">
                                  <p:stCondLst>
                                    <p:cond delay="0"/>
                                  </p:stCondLst>
                                  <p:childTnLst>
                                    <p:animEffect transition="out" filter="fade">
                                      <p:cBhvr>
                                        <p:cTn id="9" dur="3000" tmFilter="0, 0; .2, .5; .8, .5; 1, 0"/>
                                        <p:tgtEl>
                                          <p:spTgt spid="5"/>
                                        </p:tgtEl>
                                      </p:cBhvr>
                                    </p:animEffect>
                                    <p:animScale>
                                      <p:cBhvr>
                                        <p:cTn id="10" dur="1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41631" y="1833264"/>
            <a:ext cx="3982797" cy="1569660"/>
          </a:xfrm>
          <a:prstGeom prst="rect">
            <a:avLst/>
          </a:prstGeom>
          <a:noFill/>
        </p:spPr>
        <p:txBody>
          <a:bodyPr wrap="square" rtlCol="0">
            <a:spAutoFit/>
          </a:bodyPr>
          <a:lstStyle/>
          <a:p>
            <a:pPr marL="342900" indent="-342900">
              <a:lnSpc>
                <a:spcPct val="150000"/>
              </a:lnSpc>
              <a:buClr>
                <a:srgbClr val="FFFF00"/>
              </a:buClr>
              <a:buFont typeface="+mj-lt"/>
              <a:buAutoNum type="arabicPeriod"/>
            </a:pPr>
            <a:r>
              <a:rPr lang="hi-IN" sz="1600" u="sng" dirty="0" smtClean="0">
                <a:solidFill>
                  <a:srgbClr val="FFC000"/>
                </a:solidFill>
                <a:latin typeface="Laila SemiBold" pitchFamily="2" charset="0"/>
                <a:cs typeface="Laila SemiBold" pitchFamily="2" charset="0"/>
              </a:rPr>
              <a:t>दो </a:t>
            </a:r>
            <a:r>
              <a:rPr lang="hi-IN" sz="1600" u="sng" dirty="0">
                <a:solidFill>
                  <a:srgbClr val="FFC000"/>
                </a:solidFill>
                <a:latin typeface="Laila SemiBold" pitchFamily="2" charset="0"/>
                <a:cs typeface="Laila SemiBold" pitchFamily="2" charset="0"/>
              </a:rPr>
              <a:t>ताकतवर आदमी </a:t>
            </a:r>
            <a:r>
              <a:rPr lang="hi-IN" sz="1600" dirty="0">
                <a:latin typeface="Laila SemiBold" pitchFamily="2" charset="0"/>
                <a:cs typeface="Laila SemiBold" pitchFamily="2" charset="0"/>
              </a:rPr>
              <a:t>इस भारी मेज़ को उठा पाए</a:t>
            </a:r>
            <a:r>
              <a:rPr lang="hi-IN" sz="1600" dirty="0" smtClean="0">
                <a:latin typeface="Laila SemiBold" pitchFamily="2" charset="0"/>
                <a:cs typeface="Laila SemiBold" pitchFamily="2" charset="0"/>
              </a:rPr>
              <a:t>।</a:t>
            </a:r>
            <a:endParaRPr lang="hi-IN" sz="1600" dirty="0">
              <a:latin typeface="Laila SemiBold" pitchFamily="2" charset="0"/>
              <a:cs typeface="Laila SemiBold" pitchFamily="2" charset="0"/>
            </a:endParaRPr>
          </a:p>
          <a:p>
            <a:pPr marL="342900" indent="-342900">
              <a:lnSpc>
                <a:spcPct val="150000"/>
              </a:lnSpc>
              <a:buClr>
                <a:srgbClr val="FFFF00"/>
              </a:buClr>
              <a:buFont typeface="+mj-lt"/>
              <a:buAutoNum type="arabicPeriod"/>
            </a:pPr>
            <a:r>
              <a:rPr lang="hi-IN" sz="1600" u="sng" dirty="0">
                <a:solidFill>
                  <a:srgbClr val="FFC000"/>
                </a:solidFill>
                <a:latin typeface="Laila SemiBold" pitchFamily="2" charset="0"/>
                <a:cs typeface="Laila SemiBold" pitchFamily="2" charset="0"/>
              </a:rPr>
              <a:t>मेहनती छात्र</a:t>
            </a:r>
            <a:r>
              <a:rPr lang="hi-IN" sz="1600" dirty="0">
                <a:latin typeface="Laila SemiBold" pitchFamily="2" charset="0"/>
                <a:cs typeface="Laila SemiBold" pitchFamily="2" charset="0"/>
              </a:rPr>
              <a:t> ही अच्छे अंक प्राप्त कर पाते हैं</a:t>
            </a:r>
            <a:r>
              <a:rPr lang="hi-IN" sz="1600" dirty="0" smtClean="0">
                <a:latin typeface="Laila SemiBold" pitchFamily="2" charset="0"/>
                <a:cs typeface="Laila SemiBold" pitchFamily="2" charset="0"/>
              </a:rPr>
              <a:t>।</a:t>
            </a:r>
            <a:endParaRPr lang="hi-IN" sz="1600" dirty="0">
              <a:latin typeface="Laila SemiBold" pitchFamily="2" charset="0"/>
              <a:cs typeface="Laila SemiBold" pitchFamily="2" charset="0"/>
            </a:endParaRPr>
          </a:p>
          <a:p>
            <a:pPr marL="342900" indent="-342900">
              <a:lnSpc>
                <a:spcPct val="150000"/>
              </a:lnSpc>
              <a:buClr>
                <a:srgbClr val="FFFF00"/>
              </a:buClr>
              <a:buFont typeface="+mj-lt"/>
              <a:buAutoNum type="arabicPeriod"/>
            </a:pPr>
            <a:r>
              <a:rPr lang="hi-IN" sz="1600" dirty="0">
                <a:solidFill>
                  <a:srgbClr val="FFC000"/>
                </a:solidFill>
                <a:latin typeface="Laila SemiBold" pitchFamily="2" charset="0"/>
                <a:cs typeface="Laila SemiBold" pitchFamily="2" charset="0"/>
              </a:rPr>
              <a:t>दशरथ पुत्र राम </a:t>
            </a:r>
            <a:r>
              <a:rPr lang="hi-IN" sz="1600" dirty="0">
                <a:latin typeface="Laila SemiBold" pitchFamily="2" charset="0"/>
                <a:cs typeface="Laila SemiBold" pitchFamily="2" charset="0"/>
              </a:rPr>
              <a:t>ने रावण को मारा था</a:t>
            </a:r>
            <a:r>
              <a:rPr lang="hi-IN" sz="1600" dirty="0" smtClean="0">
                <a:latin typeface="Laila SemiBold" pitchFamily="2" charset="0"/>
                <a:cs typeface="Laila SemiBold" pitchFamily="2" charset="0"/>
              </a:rPr>
              <a:t>।</a:t>
            </a:r>
            <a:endParaRPr lang="hi-IN" sz="1600" dirty="0">
              <a:latin typeface="Laila SemiBold" pitchFamily="2" charset="0"/>
              <a:cs typeface="Laila SemiBold" pitchFamily="2" charset="0"/>
            </a:endParaRPr>
          </a:p>
          <a:p>
            <a:pPr marL="342900" indent="-342900">
              <a:lnSpc>
                <a:spcPct val="150000"/>
              </a:lnSpc>
              <a:buClr>
                <a:srgbClr val="FFFF00"/>
              </a:buClr>
              <a:buFont typeface="+mj-lt"/>
              <a:buAutoNum type="arabicPeriod"/>
            </a:pPr>
            <a:r>
              <a:rPr lang="hi-IN" sz="1600" u="sng" dirty="0">
                <a:solidFill>
                  <a:srgbClr val="FFC000"/>
                </a:solidFill>
                <a:latin typeface="Laila SemiBold" pitchFamily="2" charset="0"/>
                <a:cs typeface="Laila SemiBold" pitchFamily="2" charset="0"/>
              </a:rPr>
              <a:t>आसमान में उ</a:t>
            </a:r>
            <a:r>
              <a:rPr lang="hi-IN" sz="1600" dirty="0">
                <a:solidFill>
                  <a:srgbClr val="FFC000"/>
                </a:solidFill>
                <a:latin typeface="Laila SemiBold" pitchFamily="2" charset="0"/>
                <a:cs typeface="Laila SemiBold" pitchFamily="2" charset="0"/>
              </a:rPr>
              <a:t>ड़</a:t>
            </a:r>
            <a:r>
              <a:rPr lang="hi-IN" sz="1600" u="sng" dirty="0">
                <a:solidFill>
                  <a:srgbClr val="FFC000"/>
                </a:solidFill>
                <a:latin typeface="Laila SemiBold" pitchFamily="2" charset="0"/>
                <a:cs typeface="Laila SemiBold" pitchFamily="2" charset="0"/>
              </a:rPr>
              <a:t>ता </a:t>
            </a:r>
            <a:r>
              <a:rPr lang="hi-IN" sz="1600" dirty="0">
                <a:solidFill>
                  <a:srgbClr val="FFC000"/>
                </a:solidFill>
                <a:latin typeface="Laila SemiBold" pitchFamily="2" charset="0"/>
                <a:cs typeface="Laila SemiBold" pitchFamily="2" charset="0"/>
              </a:rPr>
              <a:t>गु</a:t>
            </a:r>
            <a:r>
              <a:rPr lang="hi-IN" sz="1600" u="sng" dirty="0">
                <a:solidFill>
                  <a:srgbClr val="FFC000"/>
                </a:solidFill>
                <a:latin typeface="Laila SemiBold" pitchFamily="2" charset="0"/>
                <a:cs typeface="Laila SemiBold" pitchFamily="2" charset="0"/>
              </a:rPr>
              <a:t>ब्बारा </a:t>
            </a:r>
            <a:r>
              <a:rPr lang="hi-IN" sz="1600" dirty="0">
                <a:latin typeface="Laila SemiBold" pitchFamily="2" charset="0"/>
                <a:cs typeface="Laila SemiBold" pitchFamily="2" charset="0"/>
              </a:rPr>
              <a:t>फट गया</a:t>
            </a:r>
            <a:r>
              <a:rPr lang="hi-IN" sz="1600" dirty="0" smtClean="0">
                <a:latin typeface="Laila SemiBold" pitchFamily="2" charset="0"/>
                <a:cs typeface="Laila SemiBold" pitchFamily="2" charset="0"/>
              </a:rPr>
              <a:t>।</a:t>
            </a:r>
            <a:endParaRPr lang="en-US" sz="1600" dirty="0">
              <a:latin typeface="Laila SemiBold" pitchFamily="2" charset="0"/>
              <a:cs typeface="Laila SemiBold" pitchFamily="2" charset="0"/>
            </a:endParaRPr>
          </a:p>
        </p:txBody>
      </p:sp>
      <p:sp>
        <p:nvSpPr>
          <p:cNvPr id="5" name="Rounded Rectangle 4"/>
          <p:cNvSpPr/>
          <p:nvPr/>
        </p:nvSpPr>
        <p:spPr>
          <a:xfrm>
            <a:off x="7452320" y="265212"/>
            <a:ext cx="1944216" cy="504056"/>
          </a:xfrm>
          <a:prstGeom prst="roundRect">
            <a:avLst>
              <a:gd name="adj" fmla="val 50000"/>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3" name="Rectangle 2"/>
          <p:cNvSpPr/>
          <p:nvPr/>
        </p:nvSpPr>
        <p:spPr>
          <a:xfrm>
            <a:off x="7646372" y="265212"/>
            <a:ext cx="1390124" cy="523220"/>
          </a:xfrm>
          <a:prstGeom prst="rect">
            <a:avLst/>
          </a:prstGeom>
          <a:noFill/>
        </p:spPr>
        <p:txBody>
          <a:bodyPr wrap="none" lIns="91440" tIns="45720" rIns="91440" bIns="45720">
            <a:spAutoFit/>
          </a:bodyPr>
          <a:lstStyle/>
          <a:p>
            <a:pPr algn="ctr"/>
            <a:r>
              <a:rPr lang="hi-IN" sz="2800" b="1" u="sng" dirty="0" smtClean="0">
                <a:ln w="900" cmpd="sng">
                  <a:solidFill>
                    <a:schemeClr val="accent1">
                      <a:satMod val="190000"/>
                      <a:alpha val="55000"/>
                    </a:schemeClr>
                  </a:solidFill>
                  <a:prstDash val="solid"/>
                </a:ln>
                <a:solidFill>
                  <a:schemeClr val="accent1">
                    <a:satMod val="200000"/>
                    <a:tint val="3000"/>
                  </a:schemeClr>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पदबंध  </a:t>
            </a:r>
            <a:endParaRPr lang="en-US" sz="2800" b="1" u="sng" dirty="0">
              <a:ln w="900" cmpd="sng">
                <a:solidFill>
                  <a:schemeClr val="accent1">
                    <a:satMod val="190000"/>
                    <a:alpha val="55000"/>
                  </a:schemeClr>
                </a:solidFill>
                <a:prstDash val="solid"/>
              </a:ln>
              <a:solidFill>
                <a:schemeClr val="accent1">
                  <a:satMod val="200000"/>
                  <a:tint val="3000"/>
                </a:schemeClr>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cxnSp>
        <p:nvCxnSpPr>
          <p:cNvPr id="19" name="Elbow Connector 18"/>
          <p:cNvCxnSpPr/>
          <p:nvPr/>
        </p:nvCxnSpPr>
        <p:spPr>
          <a:xfrm flipV="1">
            <a:off x="1835696" y="481236"/>
            <a:ext cx="1872207" cy="422466"/>
          </a:xfrm>
          <a:prstGeom prst="bentConnector3">
            <a:avLst/>
          </a:prstGeom>
          <a:ln w="1905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598316" y="678096"/>
            <a:ext cx="1525412" cy="451212"/>
          </a:xfrm>
          <a:prstGeom prst="round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13" name="Rectangle 12"/>
          <p:cNvSpPr/>
          <p:nvPr/>
        </p:nvSpPr>
        <p:spPr>
          <a:xfrm>
            <a:off x="539552" y="697260"/>
            <a:ext cx="1578738" cy="461665"/>
          </a:xfrm>
          <a:prstGeom prst="rect">
            <a:avLst/>
          </a:prstGeom>
          <a:noFill/>
          <a:effectLst/>
        </p:spPr>
        <p:txBody>
          <a:bodyPr wrap="square" lIns="91440" tIns="45720" rIns="91440" bIns="45720">
            <a:spAutoFit/>
          </a:bodyPr>
          <a:lstStyle/>
          <a:p>
            <a:pPr algn="ctr"/>
            <a:r>
              <a:rPr lang="hi-IN" sz="2400" b="1" dirty="0" smtClean="0">
                <a:ln w="900" cmpd="sng">
                  <a:solidFill>
                    <a:schemeClr val="bg1"/>
                  </a:solidFill>
                  <a:prstDash val="solid"/>
                </a:ln>
                <a:solidFill>
                  <a:srgbClr val="FFFF00"/>
                </a:solidFill>
                <a:effectLst/>
                <a:latin typeface="Laila SemiBold" pitchFamily="2" charset="0"/>
                <a:cs typeface="Laila SemiBold" pitchFamily="2" charset="0"/>
              </a:rPr>
              <a:t>संज्ञा पदबंध</a:t>
            </a:r>
          </a:p>
        </p:txBody>
      </p:sp>
      <p:sp>
        <p:nvSpPr>
          <p:cNvPr id="15" name="Rounded Rectangle 14"/>
          <p:cNvSpPr/>
          <p:nvPr/>
        </p:nvSpPr>
        <p:spPr>
          <a:xfrm>
            <a:off x="3406628" y="265212"/>
            <a:ext cx="1842825" cy="451212"/>
          </a:xfrm>
          <a:prstGeom prst="roundRect">
            <a:avLst/>
          </a:prstGeom>
          <a:ln>
            <a:solidFill>
              <a:srgbClr val="C0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6" name="Rectangle 15"/>
          <p:cNvSpPr/>
          <p:nvPr/>
        </p:nvSpPr>
        <p:spPr>
          <a:xfrm>
            <a:off x="3275856" y="265212"/>
            <a:ext cx="1973597" cy="523220"/>
          </a:xfrm>
          <a:prstGeom prst="rect">
            <a:avLst/>
          </a:prstGeom>
          <a:noFill/>
        </p:spPr>
        <p:txBody>
          <a:bodyPr wrap="square" lIns="91440" tIns="45720" rIns="91440" bIns="45720">
            <a:spAutoFit/>
          </a:bodyPr>
          <a:lstStyle/>
          <a:p>
            <a:pPr algn="ctr"/>
            <a:r>
              <a:rPr lang="hi-IN"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a:t>
            </a:r>
            <a:r>
              <a:rPr lang="hi-IN" sz="24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पदबंध  के भेद</a:t>
            </a:r>
            <a:endParaRPr lang="en-US"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sp>
        <p:nvSpPr>
          <p:cNvPr id="4" name="Date Placeholder 3"/>
          <p:cNvSpPr>
            <a:spLocks noGrp="1"/>
          </p:cNvSpPr>
          <p:nvPr>
            <p:ph type="dt" sz="half" idx="4294967295"/>
          </p:nvPr>
        </p:nvSpPr>
        <p:spPr>
          <a:xfrm>
            <a:off x="7741096" y="5305772"/>
            <a:ext cx="2590800" cy="319087"/>
          </a:xfrm>
        </p:spPr>
        <p:txBody>
          <a:bodyPr/>
          <a:lstStyle/>
          <a:p>
            <a:fld id="{3EB8709E-CFA2-40D1-97B7-288AC935FBBC}" type="datetime5">
              <a:rPr lang="en-US" smtClean="0"/>
              <a:t>18-Jun-25</a:t>
            </a:fld>
            <a:endParaRPr lang="en-US"/>
          </a:p>
        </p:txBody>
      </p:sp>
      <p:grpSp>
        <p:nvGrpSpPr>
          <p:cNvPr id="17" name="Group 16"/>
          <p:cNvGrpSpPr/>
          <p:nvPr/>
        </p:nvGrpSpPr>
        <p:grpSpPr>
          <a:xfrm>
            <a:off x="107504" y="245177"/>
            <a:ext cx="470896" cy="5260069"/>
            <a:chOff x="107504" y="245177"/>
            <a:chExt cx="470896" cy="5260069"/>
          </a:xfrm>
        </p:grpSpPr>
        <p:cxnSp>
          <p:nvCxnSpPr>
            <p:cNvPr id="18" name="Straight Connector 17"/>
            <p:cNvCxnSpPr/>
            <p:nvPr/>
          </p:nvCxnSpPr>
          <p:spPr>
            <a:xfrm flipH="1">
              <a:off x="343854" y="628737"/>
              <a:ext cx="1" cy="4876509"/>
            </a:xfrm>
            <a:prstGeom prst="line">
              <a:avLst/>
            </a:prstGeom>
          </p:spPr>
          <p:style>
            <a:lnRef idx="2">
              <a:schemeClr val="accent6"/>
            </a:lnRef>
            <a:fillRef idx="0">
              <a:schemeClr val="accent6"/>
            </a:fillRef>
            <a:effectRef idx="1">
              <a:schemeClr val="accent6"/>
            </a:effectRef>
            <a:fontRef idx="minor">
              <a:schemeClr val="tx1"/>
            </a:fontRef>
          </p:style>
        </p:cxnSp>
        <p:grpSp>
          <p:nvGrpSpPr>
            <p:cNvPr id="20" name="Group 19"/>
            <p:cNvGrpSpPr/>
            <p:nvPr/>
          </p:nvGrpSpPr>
          <p:grpSpPr>
            <a:xfrm>
              <a:off x="107504" y="245177"/>
              <a:ext cx="470896" cy="739824"/>
              <a:chOff x="72007" y="49188"/>
              <a:chExt cx="470896" cy="739824"/>
            </a:xfrm>
          </p:grpSpPr>
          <p:sp>
            <p:nvSpPr>
              <p:cNvPr id="21" name="Oval 20"/>
              <p:cNvSpPr/>
              <p:nvPr/>
            </p:nvSpPr>
            <p:spPr>
              <a:xfrm>
                <a:off x="72007" y="49188"/>
                <a:ext cx="470895" cy="45208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2" name="Rectangle 21"/>
              <p:cNvSpPr/>
              <p:nvPr/>
            </p:nvSpPr>
            <p:spPr>
              <a:xfrm>
                <a:off x="72008" y="81126"/>
                <a:ext cx="470895" cy="70788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hi-IN" sz="2000" b="1" cap="none" spc="0" dirty="0" smtClean="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rPr>
                  <a:t>6</a:t>
                </a:r>
              </a:p>
              <a:p>
                <a:pPr algn="ctr"/>
                <a:endParaRPr lang="en-US" sz="2000" b="1" cap="none" spc="0" dirty="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endParaRPr>
              </a:p>
            </p:txBody>
          </p:sp>
        </p:grpSp>
      </p:grpSp>
      <p:sp>
        <p:nvSpPr>
          <p:cNvPr id="23" name="Rounded Rectangle 22"/>
          <p:cNvSpPr/>
          <p:nvPr/>
        </p:nvSpPr>
        <p:spPr>
          <a:xfrm>
            <a:off x="1231446" y="1583712"/>
            <a:ext cx="3031208" cy="2753069"/>
          </a:xfrm>
          <a:prstGeom prst="roundRect">
            <a:avLst>
              <a:gd name="adj" fmla="val 11478"/>
            </a:avLst>
          </a:prstGeom>
          <a:solidFill>
            <a:schemeClr val="tx2">
              <a:lumMod val="50000"/>
            </a:schemeClr>
          </a:solidFill>
          <a:ln w="28575">
            <a:solidFill>
              <a:srgbClr val="002060"/>
            </a:solidFill>
          </a:ln>
          <a:effectLst>
            <a:glow rad="63500">
              <a:srgbClr val="FF0000">
                <a:alpha val="16000"/>
              </a:srgbClr>
            </a:glow>
            <a:outerShdw blurRad="44450" dist="27940" dir="5400000" algn="ctr">
              <a:srgbClr val="000000">
                <a:alpha val="32000"/>
              </a:srgbClr>
            </a:outerShdw>
            <a:softEdge rad="12700"/>
          </a:effectLst>
        </p:spPr>
        <p:style>
          <a:lnRef idx="1">
            <a:schemeClr val="accent2"/>
          </a:lnRef>
          <a:fillRef idx="2">
            <a:schemeClr val="accent2"/>
          </a:fillRef>
          <a:effectRef idx="1">
            <a:schemeClr val="accent2"/>
          </a:effectRef>
          <a:fontRef idx="minor">
            <a:schemeClr val="dk1"/>
          </a:fontRef>
        </p:style>
        <p:txBody>
          <a:bodyPr rtlCol="0" anchor="ctr"/>
          <a:lstStyle/>
          <a:p>
            <a:r>
              <a:rPr lang="hi-IN" dirty="0">
                <a:solidFill>
                  <a:schemeClr val="accent3">
                    <a:lumMod val="20000"/>
                    <a:lumOff val="80000"/>
                  </a:schemeClr>
                </a:solidFill>
                <a:latin typeface="Laila SemiBold" pitchFamily="2" charset="0"/>
                <a:cs typeface="Laila SemiBold" pitchFamily="2" charset="0"/>
              </a:rPr>
              <a:t>वह पदबंध जो किसी वाक्य में </a:t>
            </a:r>
            <a:r>
              <a:rPr lang="hi-IN" dirty="0">
                <a:solidFill>
                  <a:srgbClr val="FFFF00"/>
                </a:solidFill>
                <a:latin typeface="Laila SemiBold" pitchFamily="2" charset="0"/>
                <a:cs typeface="Laila SemiBold" pitchFamily="2" charset="0"/>
              </a:rPr>
              <a:t>संज्ञा </a:t>
            </a:r>
            <a:r>
              <a:rPr lang="hi-IN" dirty="0">
                <a:solidFill>
                  <a:schemeClr val="accent3">
                    <a:lumMod val="20000"/>
                    <a:lumOff val="80000"/>
                  </a:schemeClr>
                </a:solidFill>
                <a:latin typeface="Laila SemiBold" pitchFamily="2" charset="0"/>
                <a:cs typeface="Laila SemiBold" pitchFamily="2" charset="0"/>
              </a:rPr>
              <a:t>का कार्य करता है, संज्ञा पदबंध कहलाता है। दूसरे अथवा सरल शब्दों में कहा जा सकता है कि </a:t>
            </a:r>
            <a:r>
              <a:rPr lang="hi-IN" dirty="0">
                <a:solidFill>
                  <a:srgbClr val="FFFF00"/>
                </a:solidFill>
                <a:latin typeface="Laila SemiBold" pitchFamily="2" charset="0"/>
                <a:cs typeface="Laila SemiBold" pitchFamily="2" charset="0"/>
              </a:rPr>
              <a:t>पदबंध का अंतिम अथवा मुख्य पद यदि संज्ञा हो और अन्य सभी पद उसी पर आश्रित </a:t>
            </a:r>
            <a:r>
              <a:rPr lang="hi-IN" dirty="0">
                <a:solidFill>
                  <a:schemeClr val="accent3">
                    <a:lumMod val="20000"/>
                    <a:lumOff val="80000"/>
                  </a:schemeClr>
                </a:solidFill>
                <a:latin typeface="Laila SemiBold" pitchFamily="2" charset="0"/>
                <a:cs typeface="Laila SemiBold" pitchFamily="2" charset="0"/>
              </a:rPr>
              <a:t>हो तो वह 'संज्ञा पदबंध' कहलाता है।</a:t>
            </a:r>
          </a:p>
        </p:txBody>
      </p:sp>
      <p:sp>
        <p:nvSpPr>
          <p:cNvPr id="24" name="Freeform 23"/>
          <p:cNvSpPr/>
          <p:nvPr/>
        </p:nvSpPr>
        <p:spPr>
          <a:xfrm>
            <a:off x="568317" y="1345332"/>
            <a:ext cx="1411395" cy="487932"/>
          </a:xfrm>
          <a:custGeom>
            <a:avLst/>
            <a:gdLst>
              <a:gd name="connsiteX0" fmla="*/ 0 w 4250635"/>
              <a:gd name="connsiteY0" fmla="*/ 59041 h 354240"/>
              <a:gd name="connsiteX1" fmla="*/ 59041 w 4250635"/>
              <a:gd name="connsiteY1" fmla="*/ 0 h 354240"/>
              <a:gd name="connsiteX2" fmla="*/ 4191594 w 4250635"/>
              <a:gd name="connsiteY2" fmla="*/ 0 h 354240"/>
              <a:gd name="connsiteX3" fmla="*/ 4250635 w 4250635"/>
              <a:gd name="connsiteY3" fmla="*/ 59041 h 354240"/>
              <a:gd name="connsiteX4" fmla="*/ 4250635 w 4250635"/>
              <a:gd name="connsiteY4" fmla="*/ 295199 h 354240"/>
              <a:gd name="connsiteX5" fmla="*/ 4191594 w 4250635"/>
              <a:gd name="connsiteY5" fmla="*/ 354240 h 354240"/>
              <a:gd name="connsiteX6" fmla="*/ 59041 w 4250635"/>
              <a:gd name="connsiteY6" fmla="*/ 354240 h 354240"/>
              <a:gd name="connsiteX7" fmla="*/ 0 w 4250635"/>
              <a:gd name="connsiteY7" fmla="*/ 295199 h 354240"/>
              <a:gd name="connsiteX8" fmla="*/ 0 w 4250635"/>
              <a:gd name="connsiteY8" fmla="*/ 59041 h 354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0635" h="354240">
                <a:moveTo>
                  <a:pt x="0" y="59041"/>
                </a:moveTo>
                <a:cubicBezTo>
                  <a:pt x="0" y="26434"/>
                  <a:pt x="26434" y="0"/>
                  <a:pt x="59041" y="0"/>
                </a:cubicBezTo>
                <a:lnTo>
                  <a:pt x="4191594" y="0"/>
                </a:lnTo>
                <a:cubicBezTo>
                  <a:pt x="4224201" y="0"/>
                  <a:pt x="4250635" y="26434"/>
                  <a:pt x="4250635" y="59041"/>
                </a:cubicBezTo>
                <a:lnTo>
                  <a:pt x="4250635" y="295199"/>
                </a:lnTo>
                <a:cubicBezTo>
                  <a:pt x="4250635" y="327806"/>
                  <a:pt x="4224201" y="354240"/>
                  <a:pt x="4191594" y="354240"/>
                </a:cubicBezTo>
                <a:lnTo>
                  <a:pt x="59041" y="354240"/>
                </a:lnTo>
                <a:cubicBezTo>
                  <a:pt x="26434" y="354240"/>
                  <a:pt x="0" y="327806"/>
                  <a:pt x="0" y="295199"/>
                </a:cubicBezTo>
                <a:lnTo>
                  <a:pt x="0" y="59041"/>
                </a:lnTo>
                <a:close/>
              </a:path>
            </a:pathLst>
          </a:custGeom>
        </p:spPr>
        <p:style>
          <a:lnRef idx="0">
            <a:schemeClr val="accent1"/>
          </a:lnRef>
          <a:fillRef idx="3">
            <a:schemeClr val="accent1"/>
          </a:fillRef>
          <a:effectRef idx="3">
            <a:schemeClr val="accent1"/>
          </a:effectRef>
          <a:fontRef idx="minor">
            <a:schemeClr val="lt1"/>
          </a:fontRef>
        </p:style>
        <p:txBody>
          <a:bodyPr spcFirstLastPara="0" vert="horz" wrap="square" lIns="177957" tIns="17293" rIns="177957" bIns="17293" numCol="1" spcCol="1270" anchor="ctr" anchorCtr="0">
            <a:noAutofit/>
          </a:bodyPr>
          <a:lstStyle/>
          <a:p>
            <a:pPr lvl="0" defTabSz="533400">
              <a:lnSpc>
                <a:spcPct val="90000"/>
              </a:lnSpc>
              <a:spcBef>
                <a:spcPct val="0"/>
              </a:spcBef>
              <a:spcAft>
                <a:spcPct val="35000"/>
              </a:spcAft>
            </a:pPr>
            <a:r>
              <a:rPr lang="hi-IN" sz="2400" kern="1200" dirty="0" smtClean="0">
                <a:solidFill>
                  <a:srgbClr val="FFFF00"/>
                </a:solidFill>
                <a:latin typeface="Laila SemiBold" panose="02000000000000000000" pitchFamily="2" charset="0"/>
                <a:cs typeface="Laila SemiBold" panose="02000000000000000000" pitchFamily="2" charset="0"/>
              </a:rPr>
              <a:t>परिभाषा</a:t>
            </a:r>
            <a:endParaRPr lang="en-US" sz="2400" kern="1200" dirty="0">
              <a:solidFill>
                <a:srgbClr val="FFFF00"/>
              </a:solidFill>
              <a:latin typeface="Laila SemiBold" panose="02000000000000000000" pitchFamily="2" charset="0"/>
              <a:cs typeface="Laila SemiBold" panose="02000000000000000000" pitchFamily="2" charset="0"/>
            </a:endParaRPr>
          </a:p>
        </p:txBody>
      </p:sp>
      <p:sp>
        <p:nvSpPr>
          <p:cNvPr id="25" name="TextBox 24"/>
          <p:cNvSpPr txBox="1"/>
          <p:nvPr/>
        </p:nvSpPr>
        <p:spPr>
          <a:xfrm>
            <a:off x="4473319" y="1388265"/>
            <a:ext cx="3537024" cy="400110"/>
          </a:xfrm>
          <a:prstGeom prst="rect">
            <a:avLst/>
          </a:prstGeom>
          <a:noFill/>
        </p:spPr>
        <p:txBody>
          <a:bodyPr wrap="square" rtlCol="0">
            <a:spAutoFit/>
          </a:bodyPr>
          <a:lstStyle/>
          <a:p>
            <a:r>
              <a:rPr lang="en-US" sz="2000" b="1" dirty="0" smtClean="0">
                <a:solidFill>
                  <a:srgbClr val="FFFF00"/>
                </a:solidFill>
                <a:latin typeface="Algerian" pitchFamily="82" charset="0"/>
              </a:rPr>
              <a:t>➤</a:t>
            </a:r>
            <a:r>
              <a:rPr lang="hi-IN" sz="2000" b="1" dirty="0" smtClean="0">
                <a:solidFill>
                  <a:srgbClr val="FFFF00"/>
                </a:solidFill>
                <a:latin typeface="Algerian" pitchFamily="82" charset="0"/>
              </a:rPr>
              <a:t> </a:t>
            </a:r>
            <a:r>
              <a:rPr lang="hi-IN" sz="2000" b="1" dirty="0" smtClean="0">
                <a:solidFill>
                  <a:srgbClr val="FFFF00"/>
                </a:solidFill>
                <a:latin typeface="Karma" panose="02000000000000000000" pitchFamily="2" charset="0"/>
                <a:cs typeface="Karma" panose="02000000000000000000" pitchFamily="2" charset="0"/>
              </a:rPr>
              <a:t>उदाहरण</a:t>
            </a:r>
            <a:endParaRPr lang="en-US" sz="2800" b="1" dirty="0">
              <a:latin typeface="Karma" panose="02000000000000000000" pitchFamily="2" charset="0"/>
              <a:cs typeface="Karma" panose="02000000000000000000" pitchFamily="2" charset="0"/>
            </a:endParaRPr>
          </a:p>
        </p:txBody>
      </p:sp>
      <p:graphicFrame>
        <p:nvGraphicFramePr>
          <p:cNvPr id="9" name="Diagram 8"/>
          <p:cNvGraphicFramePr/>
          <p:nvPr>
            <p:extLst>
              <p:ext uri="{D42A27DB-BD31-4B8C-83A1-F6EECF244321}">
                <p14:modId xmlns:p14="http://schemas.microsoft.com/office/powerpoint/2010/main" val="3225762898"/>
              </p:ext>
            </p:extLst>
          </p:nvPr>
        </p:nvGraphicFramePr>
        <p:xfrm>
          <a:off x="539552" y="4493419"/>
          <a:ext cx="6120061" cy="836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8085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3000" tmFilter="0, 0; .2, .5; .8, .5; 1, 0"/>
                                        <p:tgtEl>
                                          <p:spTgt spid="3"/>
                                        </p:tgtEl>
                                      </p:cBhvr>
                                    </p:animEffect>
                                    <p:animScale>
                                      <p:cBhvr>
                                        <p:cTn id="7" dur="1500" autoRev="1" fill="hold"/>
                                        <p:tgtEl>
                                          <p:spTgt spid="3"/>
                                        </p:tgtEl>
                                      </p:cBhvr>
                                      <p:by x="105000" y="105000"/>
                                    </p:animScale>
                                  </p:childTnLst>
                                </p:cTn>
                              </p:par>
                              <p:par>
                                <p:cTn id="8" presetID="26" presetClass="emph" presetSubtype="0" fill="hold" grpId="0" nodeType="withEffect">
                                  <p:stCondLst>
                                    <p:cond delay="0"/>
                                  </p:stCondLst>
                                  <p:childTnLst>
                                    <p:animEffect transition="out" filter="fade">
                                      <p:cBhvr>
                                        <p:cTn id="9" dur="3000" tmFilter="0, 0; .2, .5; .8, .5; 1, 0"/>
                                        <p:tgtEl>
                                          <p:spTgt spid="5"/>
                                        </p:tgtEl>
                                      </p:cBhvr>
                                    </p:animEffect>
                                    <p:animScale>
                                      <p:cBhvr>
                                        <p:cTn id="10" dur="1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p:cNvCxnSpPr/>
          <p:nvPr/>
        </p:nvCxnSpPr>
        <p:spPr>
          <a:xfrm flipH="1">
            <a:off x="307454" y="645287"/>
            <a:ext cx="1" cy="4876509"/>
          </a:xfrm>
          <a:prstGeom prst="line">
            <a:avLst/>
          </a:prstGeom>
        </p:spPr>
        <p:style>
          <a:lnRef idx="2">
            <a:schemeClr val="accent6"/>
          </a:lnRef>
          <a:fillRef idx="0">
            <a:schemeClr val="accent6"/>
          </a:fillRef>
          <a:effectRef idx="1">
            <a:schemeClr val="accent6"/>
          </a:effectRef>
          <a:fontRef idx="minor">
            <a:schemeClr val="tx1"/>
          </a:fontRef>
        </p:style>
      </p:cxnSp>
      <p:sp>
        <p:nvSpPr>
          <p:cNvPr id="2" name="TextBox 1"/>
          <p:cNvSpPr txBox="1"/>
          <p:nvPr/>
        </p:nvSpPr>
        <p:spPr>
          <a:xfrm>
            <a:off x="395536" y="1201316"/>
            <a:ext cx="6696744" cy="892552"/>
          </a:xfrm>
          <a:prstGeom prst="rect">
            <a:avLst/>
          </a:prstGeom>
          <a:noFill/>
        </p:spPr>
        <p:txBody>
          <a:bodyPr wrap="square" rtlCol="0">
            <a:spAutoFit/>
          </a:bodyPr>
          <a:lstStyle/>
          <a:p>
            <a:r>
              <a:rPr lang="hi-IN" b="1" dirty="0" smtClean="0">
                <a:latin typeface="Laila SemiBold" pitchFamily="2" charset="0"/>
                <a:cs typeface="Laila SemiBold" pitchFamily="2" charset="0"/>
              </a:rPr>
              <a:t>	</a:t>
            </a:r>
            <a:r>
              <a:rPr lang="hi-IN" dirty="0">
                <a:latin typeface="Laila SemiBold" pitchFamily="2" charset="0"/>
                <a:cs typeface="Laila SemiBold" pitchFamily="2" charset="0"/>
              </a:rPr>
              <a:t> 'संज्ञा पद' को 'संज्ञा पदबंध' बनाने का कार्य 'विशेषण पद/पदों' द्वारा ही किया जाता है।</a:t>
            </a:r>
            <a:br>
              <a:rPr lang="hi-IN" dirty="0">
                <a:latin typeface="Laila SemiBold" pitchFamily="2" charset="0"/>
                <a:cs typeface="Laila SemiBold" pitchFamily="2" charset="0"/>
              </a:rPr>
            </a:br>
            <a:endParaRPr lang="en-US" sz="1600" dirty="0">
              <a:latin typeface="Laila SemiBold" pitchFamily="2" charset="0"/>
              <a:cs typeface="Laila SemiBold" pitchFamily="2" charset="0"/>
            </a:endParaRPr>
          </a:p>
        </p:txBody>
      </p:sp>
      <p:sp>
        <p:nvSpPr>
          <p:cNvPr id="5" name="Rounded Rectangle 4"/>
          <p:cNvSpPr/>
          <p:nvPr/>
        </p:nvSpPr>
        <p:spPr>
          <a:xfrm>
            <a:off x="7452320" y="265212"/>
            <a:ext cx="1944216" cy="504056"/>
          </a:xfrm>
          <a:prstGeom prst="roundRect">
            <a:avLst>
              <a:gd name="adj" fmla="val 50000"/>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3" name="Rectangle 2"/>
          <p:cNvSpPr/>
          <p:nvPr/>
        </p:nvSpPr>
        <p:spPr>
          <a:xfrm>
            <a:off x="7646372" y="265212"/>
            <a:ext cx="1390124" cy="523220"/>
          </a:xfrm>
          <a:prstGeom prst="rect">
            <a:avLst/>
          </a:prstGeom>
          <a:noFill/>
        </p:spPr>
        <p:txBody>
          <a:bodyPr wrap="none" lIns="91440" tIns="45720" rIns="91440" bIns="45720">
            <a:spAutoFit/>
          </a:bodyPr>
          <a:lstStyle/>
          <a:p>
            <a:pPr algn="ctr"/>
            <a:r>
              <a:rPr lang="hi-IN" sz="2800" b="1" u="sng" dirty="0" smtClean="0">
                <a:ln w="900" cmpd="sng">
                  <a:solidFill>
                    <a:schemeClr val="accent1">
                      <a:satMod val="190000"/>
                      <a:alpha val="55000"/>
                    </a:schemeClr>
                  </a:solidFill>
                  <a:prstDash val="solid"/>
                </a:ln>
                <a:solidFill>
                  <a:schemeClr val="accent1">
                    <a:satMod val="200000"/>
                    <a:tint val="3000"/>
                  </a:schemeClr>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पदबंध  </a:t>
            </a:r>
            <a:endParaRPr lang="en-US" sz="2800" b="1" u="sng" dirty="0">
              <a:ln w="900" cmpd="sng">
                <a:solidFill>
                  <a:schemeClr val="accent1">
                    <a:satMod val="190000"/>
                    <a:alpha val="55000"/>
                  </a:schemeClr>
                </a:solidFill>
                <a:prstDash val="solid"/>
              </a:ln>
              <a:solidFill>
                <a:schemeClr val="accent1">
                  <a:satMod val="200000"/>
                  <a:tint val="3000"/>
                </a:schemeClr>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sp>
        <p:nvSpPr>
          <p:cNvPr id="6" name="Oval 5"/>
          <p:cNvSpPr/>
          <p:nvPr/>
        </p:nvSpPr>
        <p:spPr>
          <a:xfrm>
            <a:off x="72007" y="245177"/>
            <a:ext cx="470895" cy="45208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7" name="Rectangle 6"/>
          <p:cNvSpPr/>
          <p:nvPr/>
        </p:nvSpPr>
        <p:spPr>
          <a:xfrm>
            <a:off x="72008" y="297150"/>
            <a:ext cx="470895"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IN" sz="2000" b="1" cap="none" spc="0" dirty="0" smtClean="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rPr>
              <a:t>7</a:t>
            </a:r>
            <a:endParaRPr lang="en-US" sz="2000" b="1" cap="none" spc="0" dirty="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endParaRPr>
          </a:p>
        </p:txBody>
      </p:sp>
      <p:sp>
        <p:nvSpPr>
          <p:cNvPr id="14" name="Rounded Rectangle 13"/>
          <p:cNvSpPr/>
          <p:nvPr/>
        </p:nvSpPr>
        <p:spPr>
          <a:xfrm>
            <a:off x="382290" y="2064017"/>
            <a:ext cx="2173486" cy="451212"/>
          </a:xfrm>
          <a:prstGeom prst="roundRect">
            <a:avLst/>
          </a:prstGeom>
          <a:ln>
            <a:solidFill>
              <a:srgbClr val="C0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8" name="Rectangle 7"/>
          <p:cNvSpPr/>
          <p:nvPr/>
        </p:nvSpPr>
        <p:spPr>
          <a:xfrm>
            <a:off x="382292" y="2107803"/>
            <a:ext cx="2317500" cy="461665"/>
          </a:xfrm>
          <a:prstGeom prst="rect">
            <a:avLst/>
          </a:prstGeom>
          <a:noFill/>
        </p:spPr>
        <p:txBody>
          <a:bodyPr wrap="square" lIns="91440" tIns="45720" rIns="91440" bIns="45720">
            <a:spAutoFit/>
          </a:bodyPr>
          <a:lstStyle/>
          <a:p>
            <a:r>
              <a:rPr lang="hi-IN" sz="24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उदाहरण के लिए -</a:t>
            </a:r>
            <a:endParaRPr lang="en-US" sz="24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cxnSp>
        <p:nvCxnSpPr>
          <p:cNvPr id="19" name="Elbow Connector 18"/>
          <p:cNvCxnSpPr/>
          <p:nvPr/>
        </p:nvCxnSpPr>
        <p:spPr>
          <a:xfrm flipV="1">
            <a:off x="1835696" y="481236"/>
            <a:ext cx="1872207" cy="422466"/>
          </a:xfrm>
          <a:prstGeom prst="bentConnector3">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382293" y="678096"/>
            <a:ext cx="1525412" cy="451212"/>
          </a:xfrm>
          <a:prstGeom prst="roundRect">
            <a:avLst/>
          </a:prstGeom>
          <a:ln>
            <a:solidFill>
              <a:srgbClr val="C0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3" name="Rectangle 12"/>
          <p:cNvSpPr/>
          <p:nvPr/>
        </p:nvSpPr>
        <p:spPr>
          <a:xfrm>
            <a:off x="251521" y="678096"/>
            <a:ext cx="1656183" cy="523220"/>
          </a:xfrm>
          <a:prstGeom prst="rect">
            <a:avLst/>
          </a:prstGeom>
          <a:noFill/>
        </p:spPr>
        <p:txBody>
          <a:bodyPr wrap="square" lIns="91440" tIns="45720" rIns="91440" bIns="45720">
            <a:spAutoFit/>
          </a:bodyPr>
          <a:lstStyle/>
          <a:p>
            <a:pPr algn="ctr"/>
            <a:r>
              <a:rPr lang="hi-IN"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a:t>
            </a:r>
            <a:r>
              <a:rPr lang="hi-IN" sz="24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संज्ञा पदबंध</a:t>
            </a:r>
          </a:p>
        </p:txBody>
      </p:sp>
      <p:sp>
        <p:nvSpPr>
          <p:cNvPr id="15" name="Rounded Rectangle 14"/>
          <p:cNvSpPr/>
          <p:nvPr/>
        </p:nvSpPr>
        <p:spPr>
          <a:xfrm>
            <a:off x="3406628" y="265212"/>
            <a:ext cx="1842825" cy="451212"/>
          </a:xfrm>
          <a:prstGeom prst="roundRect">
            <a:avLst/>
          </a:prstGeom>
          <a:ln>
            <a:solidFill>
              <a:srgbClr val="C00000"/>
            </a:solid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6" name="Rectangle 15"/>
          <p:cNvSpPr/>
          <p:nvPr/>
        </p:nvSpPr>
        <p:spPr>
          <a:xfrm>
            <a:off x="3275856" y="265212"/>
            <a:ext cx="1973597" cy="523220"/>
          </a:xfrm>
          <a:prstGeom prst="rect">
            <a:avLst/>
          </a:prstGeom>
          <a:noFill/>
        </p:spPr>
        <p:txBody>
          <a:bodyPr wrap="square" lIns="91440" tIns="45720" rIns="91440" bIns="45720">
            <a:spAutoFit/>
          </a:bodyPr>
          <a:lstStyle/>
          <a:p>
            <a:pPr algn="ctr"/>
            <a:r>
              <a:rPr lang="hi-IN"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 </a:t>
            </a:r>
            <a:r>
              <a:rPr lang="hi-IN" sz="2400" b="1" dirty="0" smtClean="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rPr>
              <a:t>पदबंध  के भेद</a:t>
            </a:r>
            <a:endParaRPr lang="en-US" sz="2800" b="1" dirty="0">
              <a:ln w="900" cmpd="sng">
                <a:solidFill>
                  <a:sysClr val="windowText" lastClr="000000">
                    <a:alpha val="55000"/>
                  </a:sysClr>
                </a:solidFill>
                <a:prstDash val="solid"/>
              </a:ln>
              <a:solidFill>
                <a:srgbClr val="FFFF00"/>
              </a:solidFill>
              <a:effectLst>
                <a:glow rad="101600">
                  <a:schemeClr val="bg1">
                    <a:alpha val="60000"/>
                  </a:schemeClr>
                </a:glow>
                <a:innerShdw blurRad="101600" dist="76200" dir="5400000">
                  <a:schemeClr val="accent1">
                    <a:satMod val="190000"/>
                    <a:tint val="100000"/>
                    <a:alpha val="74000"/>
                  </a:schemeClr>
                </a:innerShdw>
              </a:effectLst>
              <a:latin typeface="Laila SemiBold" pitchFamily="2" charset="0"/>
              <a:cs typeface="Laila SemiBold" pitchFamily="2"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468912532"/>
              </p:ext>
            </p:extLst>
          </p:nvPr>
        </p:nvGraphicFramePr>
        <p:xfrm>
          <a:off x="1144999" y="2713484"/>
          <a:ext cx="6948770" cy="2225040"/>
        </p:xfrm>
        <a:graphic>
          <a:graphicData uri="http://schemas.openxmlformats.org/drawingml/2006/table">
            <a:tbl>
              <a:tblPr firstRow="1" bandRow="1">
                <a:tableStyleId>{5C22544A-7EE6-4342-B048-85BDC9FD1C3A}</a:tableStyleId>
              </a:tblPr>
              <a:tblGrid>
                <a:gridCol w="3172265">
                  <a:extLst>
                    <a:ext uri="{9D8B030D-6E8A-4147-A177-3AD203B41FA5}">
                      <a16:colId xmlns:a16="http://schemas.microsoft.com/office/drawing/2014/main" val="20000"/>
                    </a:ext>
                  </a:extLst>
                </a:gridCol>
                <a:gridCol w="3776505">
                  <a:extLst>
                    <a:ext uri="{9D8B030D-6E8A-4147-A177-3AD203B41FA5}">
                      <a16:colId xmlns:a16="http://schemas.microsoft.com/office/drawing/2014/main" val="20001"/>
                    </a:ext>
                  </a:extLst>
                </a:gridCol>
              </a:tblGrid>
              <a:tr h="370840">
                <a:tc>
                  <a:txBody>
                    <a:bodyPr/>
                    <a:lstStyle/>
                    <a:p>
                      <a:pPr algn="ctr"/>
                      <a:r>
                        <a:rPr kumimoji="0" lang="hi-IN" b="0" i="0" kern="1200" dirty="0" smtClean="0">
                          <a:solidFill>
                            <a:srgbClr val="FFC000"/>
                          </a:solidFill>
                          <a:effectLst/>
                          <a:latin typeface="Laila SemiBold" pitchFamily="2" charset="0"/>
                          <a:ea typeface="+mn-ea"/>
                          <a:cs typeface="Laila SemiBold" pitchFamily="2" charset="0"/>
                        </a:rPr>
                        <a:t>रेखांकित पद- 'संज्ञा पद'</a:t>
                      </a:r>
                      <a:endParaRPr lang="en-US" dirty="0">
                        <a:solidFill>
                          <a:srgbClr val="FFC000"/>
                        </a:solidFill>
                        <a:latin typeface="Laila SemiBold" pitchFamily="2" charset="0"/>
                        <a:cs typeface="Laila SemiBold" pitchFamily="2" charset="0"/>
                      </a:endParaRPr>
                    </a:p>
                  </a:txBody>
                  <a:tcPr/>
                </a:tc>
                <a:tc>
                  <a:txBody>
                    <a:bodyPr/>
                    <a:lstStyle/>
                    <a:p>
                      <a:pPr algn="ctr"/>
                      <a:r>
                        <a:rPr kumimoji="0" lang="hi-IN" b="0" i="0" kern="1200" dirty="0" smtClean="0">
                          <a:solidFill>
                            <a:srgbClr val="FFC000"/>
                          </a:solidFill>
                          <a:effectLst/>
                          <a:latin typeface="Laila SemiBold" pitchFamily="2" charset="0"/>
                          <a:ea typeface="+mn-ea"/>
                          <a:cs typeface="Laila SemiBold" pitchFamily="2" charset="0"/>
                        </a:rPr>
                        <a:t>रेखांकित पदबंध- 'संज्ञा पदबंध'</a:t>
                      </a:r>
                      <a:endParaRPr lang="en-US" dirty="0">
                        <a:solidFill>
                          <a:srgbClr val="FFC000"/>
                        </a:solidFill>
                        <a:latin typeface="Laila SemiBold" pitchFamily="2" charset="0"/>
                        <a:cs typeface="Laila SemiBold" pitchFamily="2" charset="0"/>
                      </a:endParaRPr>
                    </a:p>
                  </a:txBody>
                  <a:tcPr/>
                </a:tc>
                <a:extLst>
                  <a:ext uri="{0D108BD9-81ED-4DB2-BD59-A6C34878D82A}">
                    <a16:rowId xmlns:a16="http://schemas.microsoft.com/office/drawing/2014/main" val="10000"/>
                  </a:ext>
                </a:extLst>
              </a:tr>
              <a:tr h="370840">
                <a:tc>
                  <a:txBody>
                    <a:bodyPr/>
                    <a:lstStyle/>
                    <a:p>
                      <a:r>
                        <a:rPr kumimoji="0" lang="hi-IN" b="0" i="0" kern="1200" dirty="0" smtClean="0">
                          <a:solidFill>
                            <a:schemeClr val="dk1"/>
                          </a:solidFill>
                          <a:effectLst/>
                          <a:latin typeface="Laila SemiBold" pitchFamily="2" charset="0"/>
                          <a:ea typeface="+mn-ea"/>
                          <a:cs typeface="Laila SemiBold" pitchFamily="2" charset="0"/>
                        </a:rPr>
                        <a:t>1. मीरा </a:t>
                      </a:r>
                      <a:r>
                        <a:rPr kumimoji="0" lang="hi-IN" b="0" i="0" kern="1200" dirty="0" smtClean="0">
                          <a:solidFill>
                            <a:srgbClr val="7030A0"/>
                          </a:solidFill>
                          <a:effectLst/>
                          <a:latin typeface="Laila SemiBold" pitchFamily="2" charset="0"/>
                          <a:ea typeface="+mn-ea"/>
                          <a:cs typeface="Laila SemiBold" pitchFamily="2" charset="0"/>
                        </a:rPr>
                        <a:t>अध्यापिका</a:t>
                      </a:r>
                      <a:r>
                        <a:rPr kumimoji="0" lang="hi-IN" b="0" i="0" kern="1200" dirty="0" smtClean="0">
                          <a:solidFill>
                            <a:schemeClr val="dk1"/>
                          </a:solidFill>
                          <a:effectLst/>
                          <a:latin typeface="Laila SemiBold" pitchFamily="2" charset="0"/>
                          <a:ea typeface="+mn-ea"/>
                          <a:cs typeface="Laila SemiBold" pitchFamily="2" charset="0"/>
                        </a:rPr>
                        <a:t> है।</a:t>
                      </a:r>
                      <a:endParaRPr lang="en-US" dirty="0">
                        <a:latin typeface="Laila SemiBold" pitchFamily="2" charset="0"/>
                        <a:cs typeface="Laila SemiBold" pitchFamily="2" charset="0"/>
                      </a:endParaRPr>
                    </a:p>
                  </a:txBody>
                  <a:tcPr/>
                </a:tc>
                <a:tc>
                  <a:txBody>
                    <a:bodyPr/>
                    <a:lstStyle/>
                    <a:p>
                      <a:r>
                        <a:rPr kumimoji="0" lang="hi-IN" b="0" i="0" kern="1200" dirty="0" smtClean="0">
                          <a:solidFill>
                            <a:schemeClr val="dk1"/>
                          </a:solidFill>
                          <a:effectLst/>
                          <a:latin typeface="Laila SemiBold" pitchFamily="2" charset="0"/>
                          <a:ea typeface="+mn-ea"/>
                          <a:cs typeface="Laila SemiBold" pitchFamily="2" charset="0"/>
                        </a:rPr>
                        <a:t>1. मीरा </a:t>
                      </a:r>
                      <a:r>
                        <a:rPr kumimoji="0" lang="hi-IN" b="0" i="0" kern="1200" dirty="0" smtClean="0">
                          <a:solidFill>
                            <a:srgbClr val="7030A0"/>
                          </a:solidFill>
                          <a:effectLst/>
                          <a:latin typeface="Laila SemiBold" pitchFamily="2" charset="0"/>
                          <a:ea typeface="+mn-ea"/>
                          <a:cs typeface="Laila SemiBold" pitchFamily="2" charset="0"/>
                        </a:rPr>
                        <a:t>हिंदी की अध्यापिका </a:t>
                      </a:r>
                      <a:r>
                        <a:rPr kumimoji="0" lang="hi-IN" b="0" i="0" kern="1200" dirty="0" smtClean="0">
                          <a:solidFill>
                            <a:schemeClr val="dk1"/>
                          </a:solidFill>
                          <a:effectLst/>
                          <a:latin typeface="Laila SemiBold" pitchFamily="2" charset="0"/>
                          <a:ea typeface="+mn-ea"/>
                          <a:cs typeface="Laila SemiBold" pitchFamily="2" charset="0"/>
                        </a:rPr>
                        <a:t>है।</a:t>
                      </a:r>
                      <a:endParaRPr lang="en-US" dirty="0">
                        <a:latin typeface="Laila SemiBold" pitchFamily="2" charset="0"/>
                        <a:cs typeface="Laila SemiBold" pitchFamily="2" charset="0"/>
                      </a:endParaRPr>
                    </a:p>
                  </a:txBody>
                  <a:tcPr/>
                </a:tc>
                <a:extLst>
                  <a:ext uri="{0D108BD9-81ED-4DB2-BD59-A6C34878D82A}">
                    <a16:rowId xmlns:a16="http://schemas.microsoft.com/office/drawing/2014/main" val="10001"/>
                  </a:ext>
                </a:extLst>
              </a:tr>
              <a:tr h="370840">
                <a:tc>
                  <a:txBody>
                    <a:bodyPr/>
                    <a:lstStyle/>
                    <a:p>
                      <a:r>
                        <a:rPr kumimoji="0" lang="hi-IN" b="0" i="0" kern="1200" dirty="0" smtClean="0">
                          <a:solidFill>
                            <a:schemeClr val="dk1"/>
                          </a:solidFill>
                          <a:effectLst/>
                          <a:latin typeface="Laila SemiBold" pitchFamily="2" charset="0"/>
                          <a:ea typeface="+mn-ea"/>
                          <a:cs typeface="Laila SemiBold" pitchFamily="2" charset="0"/>
                        </a:rPr>
                        <a:t>3</a:t>
                      </a:r>
                      <a:r>
                        <a:rPr kumimoji="0" lang="en-US" b="0" i="0" kern="1200" dirty="0" smtClean="0">
                          <a:solidFill>
                            <a:schemeClr val="dk1"/>
                          </a:solidFill>
                          <a:effectLst/>
                          <a:latin typeface="Laila SemiBold" pitchFamily="2" charset="0"/>
                          <a:ea typeface="+mn-ea"/>
                          <a:cs typeface="Laila SemiBold" pitchFamily="2" charset="0"/>
                        </a:rPr>
                        <a:t>. </a:t>
                      </a:r>
                      <a:r>
                        <a:rPr kumimoji="0" lang="hi-IN" b="0" i="0" kern="1200" dirty="0" smtClean="0">
                          <a:solidFill>
                            <a:srgbClr val="7030A0"/>
                          </a:solidFill>
                          <a:effectLst/>
                          <a:latin typeface="Laila SemiBold" pitchFamily="2" charset="0"/>
                          <a:ea typeface="+mn-ea"/>
                          <a:cs typeface="Laila SemiBold" pitchFamily="2" charset="0"/>
                        </a:rPr>
                        <a:t>लडकियाँ</a:t>
                      </a:r>
                      <a:r>
                        <a:rPr kumimoji="0" lang="hi-IN" b="0" i="0" kern="1200" dirty="0" smtClean="0">
                          <a:solidFill>
                            <a:schemeClr val="dk1"/>
                          </a:solidFill>
                          <a:effectLst/>
                          <a:latin typeface="Laila SemiBold" pitchFamily="2" charset="0"/>
                          <a:ea typeface="+mn-ea"/>
                          <a:cs typeface="Laila SemiBold" pitchFamily="2" charset="0"/>
                        </a:rPr>
                        <a:t> चली गईं</a:t>
                      </a:r>
                      <a:endParaRPr lang="en-US" dirty="0">
                        <a:latin typeface="Laila SemiBold" pitchFamily="2" charset="0"/>
                        <a:cs typeface="Laila SemiBold" pitchFamily="2" charset="0"/>
                      </a:endParaRPr>
                    </a:p>
                  </a:txBody>
                  <a:tcPr/>
                </a:tc>
                <a:tc>
                  <a:txBody>
                    <a:bodyPr/>
                    <a:lstStyle/>
                    <a:p>
                      <a:r>
                        <a:rPr kumimoji="0" lang="hi-IN" b="0" i="0" kern="1200" dirty="0" smtClean="0">
                          <a:solidFill>
                            <a:schemeClr val="bg1"/>
                          </a:solidFill>
                          <a:effectLst/>
                          <a:latin typeface="Laila SemiBold" pitchFamily="2" charset="0"/>
                          <a:ea typeface="+mn-ea"/>
                          <a:cs typeface="Laila SemiBold" pitchFamily="2" charset="0"/>
                        </a:rPr>
                        <a:t>2.</a:t>
                      </a:r>
                      <a:r>
                        <a:rPr kumimoji="0" lang="hi-IN" b="0" i="0" kern="1200" dirty="0" smtClean="0">
                          <a:solidFill>
                            <a:srgbClr val="7030A0"/>
                          </a:solidFill>
                          <a:effectLst/>
                          <a:latin typeface="Laila SemiBold" pitchFamily="2" charset="0"/>
                          <a:ea typeface="+mn-ea"/>
                          <a:cs typeface="Laila SemiBold" pitchFamily="2" charset="0"/>
                        </a:rPr>
                        <a:t>नृत्य करने वाली लड़कियाँ </a:t>
                      </a:r>
                      <a:r>
                        <a:rPr kumimoji="0" lang="hi-IN" b="0" i="0" kern="1200" dirty="0" smtClean="0">
                          <a:solidFill>
                            <a:schemeClr val="dk1"/>
                          </a:solidFill>
                          <a:effectLst/>
                          <a:latin typeface="Laila SemiBold" pitchFamily="2" charset="0"/>
                          <a:ea typeface="+mn-ea"/>
                          <a:cs typeface="Laila SemiBold" pitchFamily="2" charset="0"/>
                        </a:rPr>
                        <a:t>चली गईं।</a:t>
                      </a:r>
                      <a:endParaRPr lang="en-US" dirty="0">
                        <a:latin typeface="Laila SemiBold" pitchFamily="2" charset="0"/>
                        <a:cs typeface="Laila SemiBold" pitchFamily="2" charset="0"/>
                      </a:endParaRPr>
                    </a:p>
                  </a:txBody>
                  <a:tcPr/>
                </a:tc>
                <a:extLst>
                  <a:ext uri="{0D108BD9-81ED-4DB2-BD59-A6C34878D82A}">
                    <a16:rowId xmlns:a16="http://schemas.microsoft.com/office/drawing/2014/main" val="10002"/>
                  </a:ext>
                </a:extLst>
              </a:tr>
              <a:tr h="370840">
                <a:tc>
                  <a:txBody>
                    <a:bodyPr/>
                    <a:lstStyle/>
                    <a:p>
                      <a:r>
                        <a:rPr kumimoji="0" lang="en-US" b="0" i="0" kern="1200" dirty="0" smtClean="0">
                          <a:solidFill>
                            <a:schemeClr val="dk1"/>
                          </a:solidFill>
                          <a:effectLst/>
                          <a:latin typeface="Laila SemiBold" pitchFamily="2" charset="0"/>
                          <a:ea typeface="+mn-ea"/>
                          <a:cs typeface="Laila SemiBold" pitchFamily="2" charset="0"/>
                        </a:rPr>
                        <a:t>3. </a:t>
                      </a:r>
                      <a:r>
                        <a:rPr kumimoji="0" lang="hi-IN" b="0" i="0" kern="1200" dirty="0" smtClean="0">
                          <a:solidFill>
                            <a:schemeClr val="dk1"/>
                          </a:solidFill>
                          <a:effectLst/>
                          <a:latin typeface="Laila SemiBold" pitchFamily="2" charset="0"/>
                          <a:ea typeface="+mn-ea"/>
                          <a:cs typeface="Laila SemiBold" pitchFamily="2" charset="0"/>
                        </a:rPr>
                        <a:t>मुझे </a:t>
                      </a:r>
                      <a:r>
                        <a:rPr kumimoji="0" lang="hi-IN" b="0" i="0" kern="1200" dirty="0" smtClean="0">
                          <a:solidFill>
                            <a:srgbClr val="7030A0"/>
                          </a:solidFill>
                          <a:effectLst/>
                          <a:latin typeface="Laila SemiBold" pitchFamily="2" charset="0"/>
                          <a:ea typeface="+mn-ea"/>
                          <a:cs typeface="Laila SemiBold" pitchFamily="2" charset="0"/>
                        </a:rPr>
                        <a:t>ट्रेन</a:t>
                      </a:r>
                      <a:r>
                        <a:rPr kumimoji="0" lang="hi-IN" b="0" i="0" kern="1200" dirty="0" smtClean="0">
                          <a:solidFill>
                            <a:schemeClr val="dk1"/>
                          </a:solidFill>
                          <a:effectLst/>
                          <a:latin typeface="Laila SemiBold" pitchFamily="2" charset="0"/>
                          <a:ea typeface="+mn-ea"/>
                          <a:cs typeface="Laila SemiBold" pitchFamily="2" charset="0"/>
                        </a:rPr>
                        <a:t> से जाना है।</a:t>
                      </a:r>
                      <a:endParaRPr lang="en-US" dirty="0">
                        <a:latin typeface="Laila SemiBold" pitchFamily="2" charset="0"/>
                        <a:cs typeface="Laila SemiBold" pitchFamily="2" charset="0"/>
                      </a:endParaRPr>
                    </a:p>
                  </a:txBody>
                  <a:tcPr/>
                </a:tc>
                <a:tc>
                  <a:txBody>
                    <a:bodyPr/>
                    <a:lstStyle/>
                    <a:p>
                      <a:r>
                        <a:rPr kumimoji="0" lang="hi-IN" b="0" i="0" kern="1200" dirty="0" smtClean="0">
                          <a:solidFill>
                            <a:schemeClr val="dk1"/>
                          </a:solidFill>
                          <a:effectLst/>
                          <a:latin typeface="Laila SemiBold" pitchFamily="2" charset="0"/>
                          <a:ea typeface="+mn-ea"/>
                          <a:cs typeface="Laila SemiBold" pitchFamily="2" charset="0"/>
                        </a:rPr>
                        <a:t>3.मुझे </a:t>
                      </a:r>
                      <a:r>
                        <a:rPr kumimoji="0" lang="hi-IN" b="0" i="0" kern="1200" dirty="0" smtClean="0">
                          <a:solidFill>
                            <a:srgbClr val="7030A0"/>
                          </a:solidFill>
                          <a:effectLst/>
                          <a:latin typeface="Laila SemiBold" pitchFamily="2" charset="0"/>
                          <a:ea typeface="+mn-ea"/>
                          <a:cs typeface="Laila SemiBold" pitchFamily="2" charset="0"/>
                        </a:rPr>
                        <a:t>मुंबई वाली ट्रेन </a:t>
                      </a:r>
                      <a:r>
                        <a:rPr kumimoji="0" lang="hi-IN" b="0" i="0" kern="1200" dirty="0" smtClean="0">
                          <a:solidFill>
                            <a:schemeClr val="dk1"/>
                          </a:solidFill>
                          <a:effectLst/>
                          <a:latin typeface="Laila SemiBold" pitchFamily="2" charset="0"/>
                          <a:ea typeface="+mn-ea"/>
                          <a:cs typeface="Laila SemiBold" pitchFamily="2" charset="0"/>
                        </a:rPr>
                        <a:t>से जाना है।</a:t>
                      </a:r>
                      <a:endParaRPr lang="en-US" dirty="0">
                        <a:latin typeface="Laila SemiBold" pitchFamily="2" charset="0"/>
                        <a:cs typeface="Laila SemiBold" pitchFamily="2" charset="0"/>
                      </a:endParaRPr>
                    </a:p>
                  </a:txBody>
                  <a:tcPr/>
                </a:tc>
                <a:extLst>
                  <a:ext uri="{0D108BD9-81ED-4DB2-BD59-A6C34878D82A}">
                    <a16:rowId xmlns:a16="http://schemas.microsoft.com/office/drawing/2014/main" val="10003"/>
                  </a:ext>
                </a:extLst>
              </a:tr>
              <a:tr h="370840">
                <a:tc>
                  <a:txBody>
                    <a:bodyPr/>
                    <a:lstStyle/>
                    <a:p>
                      <a:r>
                        <a:rPr kumimoji="0" lang="hi-IN" b="0" i="0" kern="1200" dirty="0" smtClean="0">
                          <a:solidFill>
                            <a:schemeClr val="dk1"/>
                          </a:solidFill>
                          <a:effectLst/>
                          <a:latin typeface="Laila SemiBold" pitchFamily="2" charset="0"/>
                          <a:ea typeface="+mn-ea"/>
                          <a:cs typeface="Laila SemiBold" pitchFamily="2" charset="0"/>
                        </a:rPr>
                        <a:t>4. मैंने </a:t>
                      </a:r>
                      <a:r>
                        <a:rPr kumimoji="0" lang="hi-IN" b="0" i="0" kern="1200" dirty="0" smtClean="0">
                          <a:solidFill>
                            <a:srgbClr val="7030A0"/>
                          </a:solidFill>
                          <a:effectLst/>
                          <a:latin typeface="Laila SemiBold" pitchFamily="2" charset="0"/>
                          <a:ea typeface="+mn-ea"/>
                          <a:cs typeface="Laila SemiBold" pitchFamily="2" charset="0"/>
                        </a:rPr>
                        <a:t>किताबें</a:t>
                      </a:r>
                      <a:r>
                        <a:rPr kumimoji="0" lang="hi-IN" b="0" i="0" kern="1200" dirty="0" smtClean="0">
                          <a:solidFill>
                            <a:schemeClr val="dk1"/>
                          </a:solidFill>
                          <a:effectLst/>
                          <a:latin typeface="Laila SemiBold" pitchFamily="2" charset="0"/>
                          <a:ea typeface="+mn-ea"/>
                          <a:cs typeface="Laila SemiBold" pitchFamily="2" charset="0"/>
                        </a:rPr>
                        <a:t> बच्चों को दे दीं।</a:t>
                      </a:r>
                      <a:endParaRPr lang="en-US" dirty="0">
                        <a:latin typeface="Laila SemiBold" pitchFamily="2" charset="0"/>
                        <a:cs typeface="Laila SemiBold" pitchFamily="2" charset="0"/>
                      </a:endParaRPr>
                    </a:p>
                  </a:txBody>
                  <a:tcPr/>
                </a:tc>
                <a:tc>
                  <a:txBody>
                    <a:bodyPr/>
                    <a:lstStyle/>
                    <a:p>
                      <a:r>
                        <a:rPr kumimoji="0" lang="hi-IN" b="0" i="0" kern="1200" dirty="0" smtClean="0">
                          <a:solidFill>
                            <a:schemeClr val="dk1"/>
                          </a:solidFill>
                          <a:effectLst/>
                          <a:latin typeface="Laila SemiBold" pitchFamily="2" charset="0"/>
                          <a:ea typeface="+mn-ea"/>
                          <a:cs typeface="Laila SemiBold" pitchFamily="2" charset="0"/>
                        </a:rPr>
                        <a:t>4.मैंने </a:t>
                      </a:r>
                      <a:r>
                        <a:rPr kumimoji="0" lang="hi-IN" b="0" i="0" kern="1200" dirty="0" smtClean="0">
                          <a:solidFill>
                            <a:srgbClr val="7030A0"/>
                          </a:solidFill>
                          <a:effectLst/>
                          <a:latin typeface="Laila SemiBold" pitchFamily="2" charset="0"/>
                          <a:ea typeface="+mn-ea"/>
                          <a:cs typeface="Laila SemiBold" pitchFamily="2" charset="0"/>
                        </a:rPr>
                        <a:t>अपनी किताबें </a:t>
                      </a:r>
                      <a:r>
                        <a:rPr kumimoji="0" lang="hi-IN" b="0" i="0" kern="1200" dirty="0" smtClean="0">
                          <a:solidFill>
                            <a:schemeClr val="dk1"/>
                          </a:solidFill>
                          <a:effectLst/>
                          <a:latin typeface="Laila SemiBold" pitchFamily="2" charset="0"/>
                          <a:ea typeface="+mn-ea"/>
                          <a:cs typeface="Laila SemiBold" pitchFamily="2" charset="0"/>
                        </a:rPr>
                        <a:t>बच्चों को दे दीं।</a:t>
                      </a:r>
                      <a:endParaRPr lang="en-US" dirty="0">
                        <a:latin typeface="Laila SemiBold" pitchFamily="2" charset="0"/>
                        <a:cs typeface="Laila SemiBold" pitchFamily="2" charset="0"/>
                      </a:endParaRPr>
                    </a:p>
                  </a:txBody>
                  <a:tcPr/>
                </a:tc>
                <a:extLst>
                  <a:ext uri="{0D108BD9-81ED-4DB2-BD59-A6C34878D82A}">
                    <a16:rowId xmlns:a16="http://schemas.microsoft.com/office/drawing/2014/main" val="10004"/>
                  </a:ext>
                </a:extLst>
              </a:tr>
              <a:tr h="370840">
                <a:tc>
                  <a:txBody>
                    <a:bodyPr/>
                    <a:lstStyle/>
                    <a:p>
                      <a:r>
                        <a:rPr kumimoji="0" lang="hi-IN" b="0" i="0" kern="1200" dirty="0" smtClean="0">
                          <a:solidFill>
                            <a:schemeClr val="dk1"/>
                          </a:solidFill>
                          <a:effectLst/>
                          <a:latin typeface="Laila SemiBold" pitchFamily="2" charset="0"/>
                          <a:ea typeface="+mn-ea"/>
                          <a:cs typeface="Laila SemiBold" pitchFamily="2" charset="0"/>
                        </a:rPr>
                        <a:t>5. </a:t>
                      </a:r>
                      <a:r>
                        <a:rPr kumimoji="0" lang="hi-IN" b="0" i="0" kern="1200" dirty="0" smtClean="0">
                          <a:solidFill>
                            <a:srgbClr val="7030A0"/>
                          </a:solidFill>
                          <a:effectLst/>
                          <a:latin typeface="Laila SemiBold" pitchFamily="2" charset="0"/>
                          <a:ea typeface="+mn-ea"/>
                          <a:cs typeface="Laila SemiBold" pitchFamily="2" charset="0"/>
                        </a:rPr>
                        <a:t>पक्षी</a:t>
                      </a:r>
                      <a:r>
                        <a:rPr kumimoji="0" lang="hi-IN" b="0" i="0" kern="1200" dirty="0" smtClean="0">
                          <a:solidFill>
                            <a:schemeClr val="dk1"/>
                          </a:solidFill>
                          <a:effectLst/>
                          <a:latin typeface="Laila SemiBold" pitchFamily="2" charset="0"/>
                          <a:ea typeface="+mn-ea"/>
                          <a:cs typeface="Laila SemiBold" pitchFamily="2" charset="0"/>
                        </a:rPr>
                        <a:t> देर तक उड़ते रहे।</a:t>
                      </a:r>
                      <a:endParaRPr lang="en-US" dirty="0">
                        <a:latin typeface="Laila SemiBold" pitchFamily="2" charset="0"/>
                        <a:cs typeface="Laila SemiBold" pitchFamily="2" charset="0"/>
                      </a:endParaRPr>
                    </a:p>
                  </a:txBody>
                  <a:tcPr/>
                </a:tc>
                <a:tc>
                  <a:txBody>
                    <a:bodyPr/>
                    <a:lstStyle/>
                    <a:p>
                      <a:r>
                        <a:rPr kumimoji="0" lang="hi-IN" b="0" i="0" kern="1200" dirty="0" smtClean="0">
                          <a:solidFill>
                            <a:schemeClr val="dk1"/>
                          </a:solidFill>
                          <a:effectLst/>
                          <a:latin typeface="Laila SemiBold" pitchFamily="2" charset="0"/>
                          <a:ea typeface="+mn-ea"/>
                          <a:cs typeface="Laila SemiBold" pitchFamily="2" charset="0"/>
                        </a:rPr>
                        <a:t>5. </a:t>
                      </a:r>
                      <a:r>
                        <a:rPr kumimoji="0" lang="hi-IN" b="0" i="0" kern="1200" dirty="0" smtClean="0">
                          <a:solidFill>
                            <a:srgbClr val="7030A0"/>
                          </a:solidFill>
                          <a:effectLst/>
                          <a:latin typeface="Laila SemiBold" pitchFamily="2" charset="0"/>
                          <a:ea typeface="+mn-ea"/>
                          <a:cs typeface="Laila SemiBold" pitchFamily="2" charset="0"/>
                        </a:rPr>
                        <a:t>रंग-बिरंगे पक्षी </a:t>
                      </a:r>
                      <a:r>
                        <a:rPr kumimoji="0" lang="hi-IN" b="0" i="0" kern="1200" dirty="0" smtClean="0">
                          <a:solidFill>
                            <a:schemeClr val="dk1"/>
                          </a:solidFill>
                          <a:effectLst/>
                          <a:latin typeface="Laila SemiBold" pitchFamily="2" charset="0"/>
                          <a:ea typeface="+mn-ea"/>
                          <a:cs typeface="Laila SemiBold" pitchFamily="2" charset="0"/>
                        </a:rPr>
                        <a:t>देर तक उड़ते रहे।</a:t>
                      </a:r>
                      <a:endParaRPr lang="en-US" dirty="0">
                        <a:latin typeface="Laila SemiBold" pitchFamily="2" charset="0"/>
                        <a:cs typeface="Laila SemiBold" pitchFamily="2" charset="0"/>
                      </a:endParaRPr>
                    </a:p>
                  </a:txBody>
                  <a:tcPr/>
                </a:tc>
                <a:extLst>
                  <a:ext uri="{0D108BD9-81ED-4DB2-BD59-A6C34878D82A}">
                    <a16:rowId xmlns:a16="http://schemas.microsoft.com/office/drawing/2014/main" val="10005"/>
                  </a:ext>
                </a:extLst>
              </a:tr>
            </a:tbl>
          </a:graphicData>
        </a:graphic>
      </p:graphicFrame>
      <p:sp>
        <p:nvSpPr>
          <p:cNvPr id="9" name="Date Placeholder 8"/>
          <p:cNvSpPr>
            <a:spLocks noGrp="1"/>
          </p:cNvSpPr>
          <p:nvPr>
            <p:ph type="dt" sz="half" idx="4294967295"/>
          </p:nvPr>
        </p:nvSpPr>
        <p:spPr>
          <a:xfrm>
            <a:off x="6553200" y="5170488"/>
            <a:ext cx="2590800" cy="319087"/>
          </a:xfrm>
        </p:spPr>
        <p:txBody>
          <a:bodyPr/>
          <a:lstStyle/>
          <a:p>
            <a:fld id="{7F8BA29E-5F1D-43F7-92DA-605B188561E0}" type="datetime5">
              <a:rPr lang="en-US" smtClean="0"/>
              <a:t>18-Jun-25</a:t>
            </a:fld>
            <a:endParaRPr lang="en-US"/>
          </a:p>
        </p:txBody>
      </p:sp>
    </p:spTree>
    <p:extLst>
      <p:ext uri="{BB962C8B-B14F-4D97-AF65-F5344CB8AC3E}">
        <p14:creationId xmlns:p14="http://schemas.microsoft.com/office/powerpoint/2010/main" val="3228581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3000" tmFilter="0, 0; .2, .5; .8, .5; 1, 0"/>
                                        <p:tgtEl>
                                          <p:spTgt spid="3"/>
                                        </p:tgtEl>
                                      </p:cBhvr>
                                    </p:animEffect>
                                    <p:animScale>
                                      <p:cBhvr>
                                        <p:cTn id="7" dur="1500" autoRev="1" fill="hold"/>
                                        <p:tgtEl>
                                          <p:spTgt spid="3"/>
                                        </p:tgtEl>
                                      </p:cBhvr>
                                      <p:by x="105000" y="105000"/>
                                    </p:animScale>
                                  </p:childTnLst>
                                </p:cTn>
                              </p:par>
                              <p:par>
                                <p:cTn id="8" presetID="26" presetClass="emph" presetSubtype="0" fill="hold" grpId="0" nodeType="withEffect">
                                  <p:stCondLst>
                                    <p:cond delay="0"/>
                                  </p:stCondLst>
                                  <p:childTnLst>
                                    <p:animEffect transition="out" filter="fade">
                                      <p:cBhvr>
                                        <p:cTn id="9" dur="3000" tmFilter="0, 0; .2, .5; .8, .5; 1, 0"/>
                                        <p:tgtEl>
                                          <p:spTgt spid="5"/>
                                        </p:tgtEl>
                                      </p:cBhvr>
                                    </p:animEffect>
                                    <p:animScale>
                                      <p:cBhvr>
                                        <p:cTn id="10" dur="1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475656" y="-166836"/>
            <a:ext cx="6048672" cy="1152128"/>
          </a:xfrm>
          <a:prstGeom prst="roundRect">
            <a:avLst/>
          </a:prstGeom>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3" name="Title 2"/>
          <p:cNvSpPr>
            <a:spLocks noGrp="1"/>
          </p:cNvSpPr>
          <p:nvPr>
            <p:ph type="title"/>
          </p:nvPr>
        </p:nvSpPr>
        <p:spPr>
          <a:xfrm>
            <a:off x="395536" y="265212"/>
            <a:ext cx="8229600" cy="792088"/>
          </a:xfrm>
        </p:spPr>
        <p:txBody>
          <a:bodyPr>
            <a:normAutofit fontScale="90000"/>
          </a:bodyPr>
          <a:lstStyle/>
          <a:p>
            <a:pPr algn="ctr"/>
            <a:r>
              <a:rPr lang="hi-IN" b="1" dirty="0">
                <a:ln w="3200">
                  <a:solidFill>
                    <a:schemeClr val="bg1">
                      <a:alpha val="25000"/>
                    </a:schemeClr>
                  </a:solidFill>
                  <a:prstDash val="solid"/>
                  <a:round/>
                </a:ln>
                <a:solidFill>
                  <a:srgbClr val="FFFF00"/>
                </a:solidFill>
                <a:latin typeface="Karma" pitchFamily="2" charset="0"/>
                <a:cs typeface="Karma" pitchFamily="2" charset="0"/>
              </a:rPr>
              <a:t>संज्ञा पदबंध पर आधारित प्रश्न </a:t>
            </a:r>
            <a:endParaRPr lang="en-US" dirty="0">
              <a:ln w="3200">
                <a:solidFill>
                  <a:schemeClr val="bg1">
                    <a:alpha val="25000"/>
                  </a:schemeClr>
                </a:solidFill>
                <a:prstDash val="solid"/>
                <a:round/>
              </a:ln>
              <a:solidFill>
                <a:srgbClr val="FFFF00"/>
              </a:solidFill>
            </a:endParaRPr>
          </a:p>
        </p:txBody>
      </p:sp>
      <p:sp>
        <p:nvSpPr>
          <p:cNvPr id="2" name="Date Placeholder 1"/>
          <p:cNvSpPr>
            <a:spLocks noGrp="1"/>
          </p:cNvSpPr>
          <p:nvPr>
            <p:ph type="dt" sz="half" idx="10"/>
          </p:nvPr>
        </p:nvSpPr>
        <p:spPr/>
        <p:txBody>
          <a:bodyPr/>
          <a:lstStyle/>
          <a:p>
            <a:fld id="{D0ADD026-4215-4B7B-AE21-37EEDD2C6E2B}" type="datetime5">
              <a:rPr lang="en-US" smtClean="0"/>
              <a:t>18-Jun-25</a:t>
            </a:fld>
            <a:endParaRPr lang="en-US"/>
          </a:p>
        </p:txBody>
      </p:sp>
      <p:sp>
        <p:nvSpPr>
          <p:cNvPr id="4" name="Rectangle 3"/>
          <p:cNvSpPr/>
          <p:nvPr/>
        </p:nvSpPr>
        <p:spPr>
          <a:xfrm>
            <a:off x="539552" y="1274479"/>
            <a:ext cx="8136904" cy="4247317"/>
          </a:xfrm>
          <a:prstGeom prst="rect">
            <a:avLst/>
          </a:prstGeom>
        </p:spPr>
        <p:txBody>
          <a:bodyPr wrap="square">
            <a:spAutoFit/>
          </a:bodyPr>
          <a:lstStyle/>
          <a:p>
            <a:r>
              <a:rPr lang="hi-IN" b="1" dirty="0" smtClean="0">
                <a:solidFill>
                  <a:srgbClr val="FFC000"/>
                </a:solidFill>
                <a:latin typeface="Karma" pitchFamily="2" charset="0"/>
                <a:cs typeface="Karma" pitchFamily="2" charset="0"/>
              </a:rPr>
              <a:t>प्रश्न :1. निम्नलिखित </a:t>
            </a:r>
            <a:r>
              <a:rPr lang="hi-IN" b="1" dirty="0">
                <a:solidFill>
                  <a:srgbClr val="FFC000"/>
                </a:solidFill>
                <a:latin typeface="Karma" pitchFamily="2" charset="0"/>
                <a:cs typeface="Karma" pitchFamily="2" charset="0"/>
              </a:rPr>
              <a:t>वाक्य में संज्ञा पदबंध पहचानिए:</a:t>
            </a:r>
            <a:br>
              <a:rPr lang="hi-IN" b="1" dirty="0">
                <a:solidFill>
                  <a:srgbClr val="FFC000"/>
                </a:solidFill>
                <a:latin typeface="Karma" pitchFamily="2" charset="0"/>
                <a:cs typeface="Karma" pitchFamily="2" charset="0"/>
              </a:rPr>
            </a:br>
            <a:r>
              <a:rPr lang="hi-IN" b="1" dirty="0" smtClean="0">
                <a:solidFill>
                  <a:srgbClr val="FFC000"/>
                </a:solidFill>
                <a:latin typeface="Karma" pitchFamily="2" charset="0"/>
                <a:cs typeface="Karma" pitchFamily="2" charset="0"/>
              </a:rPr>
              <a:t>	</a:t>
            </a:r>
            <a:r>
              <a:rPr lang="hi-IN" b="1" dirty="0" smtClean="0">
                <a:solidFill>
                  <a:srgbClr val="99FF99"/>
                </a:solidFill>
                <a:latin typeface="Karma" pitchFamily="2" charset="0"/>
                <a:cs typeface="Karma" pitchFamily="2" charset="0"/>
              </a:rPr>
              <a:t>उस </a:t>
            </a:r>
            <a:r>
              <a:rPr lang="hi-IN" b="1" dirty="0">
                <a:solidFill>
                  <a:srgbClr val="99FF99"/>
                </a:solidFill>
                <a:latin typeface="Karma" pitchFamily="2" charset="0"/>
                <a:cs typeface="Karma" pitchFamily="2" charset="0"/>
              </a:rPr>
              <a:t>सुंदर बगीचे में रंग-बिरंगे फूल खिले हैं</a:t>
            </a:r>
            <a:r>
              <a:rPr lang="hi-IN" b="1" dirty="0" smtClean="0">
                <a:solidFill>
                  <a:srgbClr val="99FF99"/>
                </a:solidFill>
                <a:latin typeface="Karma" pitchFamily="2" charset="0"/>
                <a:cs typeface="Karma" pitchFamily="2" charset="0"/>
              </a:rPr>
              <a:t>।</a:t>
            </a:r>
          </a:p>
          <a:p>
            <a:endParaRPr lang="hi-IN" b="1" dirty="0">
              <a:solidFill>
                <a:srgbClr val="FFC000"/>
              </a:solidFill>
              <a:latin typeface="Karma" pitchFamily="2" charset="0"/>
              <a:cs typeface="Karma" pitchFamily="2" charset="0"/>
            </a:endParaRPr>
          </a:p>
          <a:p>
            <a:r>
              <a:rPr lang="hi-IN" b="1" dirty="0">
                <a:solidFill>
                  <a:srgbClr val="FFC000"/>
                </a:solidFill>
                <a:latin typeface="Karma" pitchFamily="2" charset="0"/>
                <a:cs typeface="Karma" pitchFamily="2" charset="0"/>
              </a:rPr>
              <a:t>प्रश्न </a:t>
            </a:r>
            <a:r>
              <a:rPr lang="hi-IN" b="1" dirty="0" smtClean="0">
                <a:solidFill>
                  <a:srgbClr val="FFC000"/>
                </a:solidFill>
                <a:latin typeface="Karma" pitchFamily="2" charset="0"/>
                <a:cs typeface="Karma" pitchFamily="2" charset="0"/>
              </a:rPr>
              <a:t>:2. संज्ञा </a:t>
            </a:r>
            <a:r>
              <a:rPr lang="hi-IN" b="1" dirty="0">
                <a:solidFill>
                  <a:srgbClr val="FFC000"/>
                </a:solidFill>
                <a:latin typeface="Karma" pitchFamily="2" charset="0"/>
                <a:cs typeface="Karma" pitchFamily="2" charset="0"/>
              </a:rPr>
              <a:t>पदबंध किसे कहते हैं? उदाहरण सहित समझाइए</a:t>
            </a:r>
            <a:r>
              <a:rPr lang="hi-IN" b="1" dirty="0" smtClean="0">
                <a:solidFill>
                  <a:srgbClr val="FFC000"/>
                </a:solidFill>
                <a:latin typeface="Karma" pitchFamily="2" charset="0"/>
                <a:cs typeface="Karma" pitchFamily="2" charset="0"/>
              </a:rPr>
              <a:t>।</a:t>
            </a:r>
          </a:p>
          <a:p>
            <a:endParaRPr lang="hi-IN" b="1" dirty="0">
              <a:solidFill>
                <a:srgbClr val="FFC000"/>
              </a:solidFill>
              <a:latin typeface="Karma" pitchFamily="2" charset="0"/>
              <a:cs typeface="Karma" pitchFamily="2" charset="0"/>
            </a:endParaRPr>
          </a:p>
          <a:p>
            <a:r>
              <a:rPr lang="hi-IN" b="1" dirty="0">
                <a:solidFill>
                  <a:srgbClr val="FFC000"/>
                </a:solidFill>
                <a:latin typeface="Karma" pitchFamily="2" charset="0"/>
                <a:cs typeface="Karma" pitchFamily="2" charset="0"/>
              </a:rPr>
              <a:t>प्रश्न </a:t>
            </a:r>
            <a:r>
              <a:rPr lang="hi-IN" b="1" dirty="0" smtClean="0">
                <a:solidFill>
                  <a:srgbClr val="FFC000"/>
                </a:solidFill>
                <a:latin typeface="Karma" pitchFamily="2" charset="0"/>
                <a:cs typeface="Karma" pitchFamily="2" charset="0"/>
              </a:rPr>
              <a:t>:3. निम्नलिखित </a:t>
            </a:r>
            <a:r>
              <a:rPr lang="hi-IN" b="1" dirty="0">
                <a:solidFill>
                  <a:srgbClr val="FFC000"/>
                </a:solidFill>
                <a:latin typeface="Karma" pitchFamily="2" charset="0"/>
                <a:cs typeface="Karma" pitchFamily="2" charset="0"/>
              </a:rPr>
              <a:t>वाक्य से संज्ञा पदबंध अलग कीजिए:</a:t>
            </a:r>
            <a:br>
              <a:rPr lang="hi-IN" b="1" dirty="0">
                <a:solidFill>
                  <a:srgbClr val="FFC000"/>
                </a:solidFill>
                <a:latin typeface="Karma" pitchFamily="2" charset="0"/>
                <a:cs typeface="Karma" pitchFamily="2" charset="0"/>
              </a:rPr>
            </a:br>
            <a:r>
              <a:rPr lang="hi-IN" b="1" dirty="0" smtClean="0">
                <a:solidFill>
                  <a:srgbClr val="FFC000"/>
                </a:solidFill>
                <a:latin typeface="Karma" pitchFamily="2" charset="0"/>
                <a:cs typeface="Karma" pitchFamily="2" charset="0"/>
              </a:rPr>
              <a:t>	</a:t>
            </a:r>
            <a:r>
              <a:rPr lang="hi-IN" b="1" dirty="0">
                <a:solidFill>
                  <a:srgbClr val="99FF99"/>
                </a:solidFill>
                <a:latin typeface="Karma" pitchFamily="2" charset="0"/>
                <a:cs typeface="Karma" pitchFamily="2" charset="0"/>
              </a:rPr>
              <a:t>पुराने किले की ऊँची दीवारें बहुत मजबूत हैं।</a:t>
            </a:r>
          </a:p>
          <a:p>
            <a:endParaRPr lang="hi-IN" b="1" dirty="0">
              <a:solidFill>
                <a:srgbClr val="FFC000"/>
              </a:solidFill>
              <a:latin typeface="Karma" pitchFamily="2" charset="0"/>
              <a:cs typeface="Karma" pitchFamily="2" charset="0"/>
            </a:endParaRPr>
          </a:p>
          <a:p>
            <a:r>
              <a:rPr lang="hi-IN" b="1" dirty="0">
                <a:solidFill>
                  <a:srgbClr val="FFC000"/>
                </a:solidFill>
                <a:latin typeface="Karma" pitchFamily="2" charset="0"/>
                <a:cs typeface="Karma" pitchFamily="2" charset="0"/>
              </a:rPr>
              <a:t>प्रश्न </a:t>
            </a:r>
            <a:r>
              <a:rPr lang="hi-IN" b="1" dirty="0" smtClean="0">
                <a:solidFill>
                  <a:srgbClr val="FFC000"/>
                </a:solidFill>
                <a:latin typeface="Karma" pitchFamily="2" charset="0"/>
                <a:cs typeface="Karma" pitchFamily="2" charset="0"/>
              </a:rPr>
              <a:t>:4. "</a:t>
            </a:r>
            <a:r>
              <a:rPr lang="hi-IN" b="1" dirty="0">
                <a:solidFill>
                  <a:srgbClr val="FFC000"/>
                </a:solidFill>
                <a:latin typeface="Karma" pitchFamily="2" charset="0"/>
                <a:cs typeface="Karma" pitchFamily="2" charset="0"/>
              </a:rPr>
              <a:t>लाल रंग की चमचमाती कार" — इस वाक्यांश में संज्ञा पदबंध की पहचान कीजिए।</a:t>
            </a:r>
          </a:p>
          <a:p>
            <a:endParaRPr lang="hi-IN" b="1" dirty="0" smtClean="0">
              <a:solidFill>
                <a:srgbClr val="FFC000"/>
              </a:solidFill>
              <a:latin typeface="Karma" pitchFamily="2" charset="0"/>
              <a:cs typeface="Karma" pitchFamily="2" charset="0"/>
            </a:endParaRPr>
          </a:p>
          <a:p>
            <a:r>
              <a:rPr lang="hi-IN" b="1" dirty="0" smtClean="0">
                <a:solidFill>
                  <a:srgbClr val="FFC000"/>
                </a:solidFill>
                <a:latin typeface="Karma" pitchFamily="2" charset="0"/>
                <a:cs typeface="Karma" pitchFamily="2" charset="0"/>
              </a:rPr>
              <a:t>प्रश्न:5. निम्नलिखित </a:t>
            </a:r>
            <a:r>
              <a:rPr lang="hi-IN" b="1" dirty="0">
                <a:solidFill>
                  <a:srgbClr val="FFC000"/>
                </a:solidFill>
                <a:latin typeface="Karma" pitchFamily="2" charset="0"/>
                <a:cs typeface="Karma" pitchFamily="2" charset="0"/>
              </a:rPr>
              <a:t>में से कौन-सा संज्ञा पदबंध है?</a:t>
            </a:r>
            <a:br>
              <a:rPr lang="hi-IN" b="1" dirty="0">
                <a:solidFill>
                  <a:srgbClr val="FFC000"/>
                </a:solidFill>
                <a:latin typeface="Karma" pitchFamily="2" charset="0"/>
                <a:cs typeface="Karma" pitchFamily="2" charset="0"/>
              </a:rPr>
            </a:br>
            <a:r>
              <a:rPr lang="hi-IN" b="1" dirty="0" smtClean="0">
                <a:solidFill>
                  <a:srgbClr val="FFC000"/>
                </a:solidFill>
                <a:latin typeface="Karma" pitchFamily="2" charset="0"/>
                <a:cs typeface="Karma" pitchFamily="2" charset="0"/>
              </a:rPr>
              <a:t>	</a:t>
            </a:r>
            <a:r>
              <a:rPr lang="hi-IN" b="1" dirty="0">
                <a:solidFill>
                  <a:srgbClr val="99FF99"/>
                </a:solidFill>
                <a:latin typeface="Karma" pitchFamily="2" charset="0"/>
                <a:cs typeface="Karma" pitchFamily="2" charset="0"/>
              </a:rPr>
              <a:t>(क) वह दौड़ता है</a:t>
            </a:r>
            <a:br>
              <a:rPr lang="hi-IN" b="1" dirty="0">
                <a:solidFill>
                  <a:srgbClr val="99FF99"/>
                </a:solidFill>
                <a:latin typeface="Karma" pitchFamily="2" charset="0"/>
                <a:cs typeface="Karma" pitchFamily="2" charset="0"/>
              </a:rPr>
            </a:br>
            <a:r>
              <a:rPr lang="hi-IN" b="1" dirty="0" smtClean="0">
                <a:solidFill>
                  <a:srgbClr val="FFC000"/>
                </a:solidFill>
                <a:latin typeface="Karma" pitchFamily="2" charset="0"/>
                <a:cs typeface="Karma" pitchFamily="2" charset="0"/>
              </a:rPr>
              <a:t>	</a:t>
            </a:r>
            <a:r>
              <a:rPr lang="hi-IN" b="1" dirty="0">
                <a:solidFill>
                  <a:srgbClr val="99FF99"/>
                </a:solidFill>
                <a:latin typeface="Karma" pitchFamily="2" charset="0"/>
                <a:cs typeface="Karma" pitchFamily="2" charset="0"/>
              </a:rPr>
              <a:t>(ख</a:t>
            </a:r>
            <a:r>
              <a:rPr lang="hi-IN" b="1" dirty="0" smtClean="0">
                <a:solidFill>
                  <a:srgbClr val="99FF99"/>
                </a:solidFill>
                <a:latin typeface="Karma" pitchFamily="2" charset="0"/>
                <a:cs typeface="Karma" pitchFamily="2" charset="0"/>
              </a:rPr>
              <a:t>)</a:t>
            </a:r>
            <a:r>
              <a:rPr lang="en-US" b="1" dirty="0" smtClean="0">
                <a:solidFill>
                  <a:srgbClr val="99FF99"/>
                </a:solidFill>
                <a:latin typeface="Karma" pitchFamily="2" charset="0"/>
                <a:cs typeface="Karma" pitchFamily="2" charset="0"/>
              </a:rPr>
              <a:t> </a:t>
            </a:r>
            <a:r>
              <a:rPr lang="hi-IN" b="1" dirty="0" smtClean="0">
                <a:solidFill>
                  <a:srgbClr val="99FF99"/>
                </a:solidFill>
                <a:latin typeface="Karma" pitchFamily="2" charset="0"/>
                <a:cs typeface="Karma" pitchFamily="2" charset="0"/>
              </a:rPr>
              <a:t>तेज दौड़ता हुआ मोहन</a:t>
            </a:r>
            <a:r>
              <a:rPr lang="hi-IN" b="1" dirty="0">
                <a:solidFill>
                  <a:srgbClr val="99FF99"/>
                </a:solidFill>
                <a:latin typeface="Karma" pitchFamily="2" charset="0"/>
                <a:cs typeface="Karma" pitchFamily="2" charset="0"/>
              </a:rPr>
              <a:t/>
            </a:r>
            <a:br>
              <a:rPr lang="hi-IN" b="1" dirty="0">
                <a:solidFill>
                  <a:srgbClr val="99FF99"/>
                </a:solidFill>
                <a:latin typeface="Karma" pitchFamily="2" charset="0"/>
                <a:cs typeface="Karma" pitchFamily="2" charset="0"/>
              </a:rPr>
            </a:br>
            <a:r>
              <a:rPr lang="hi-IN" b="1" dirty="0" smtClean="0">
                <a:solidFill>
                  <a:srgbClr val="FFC000"/>
                </a:solidFill>
                <a:latin typeface="Karma" pitchFamily="2" charset="0"/>
                <a:cs typeface="Karma" pitchFamily="2" charset="0"/>
              </a:rPr>
              <a:t>	</a:t>
            </a:r>
            <a:r>
              <a:rPr lang="hi-IN" b="1" dirty="0">
                <a:solidFill>
                  <a:srgbClr val="99FF99"/>
                </a:solidFill>
                <a:latin typeface="Karma" pitchFamily="2" charset="0"/>
                <a:cs typeface="Karma" pitchFamily="2" charset="0"/>
              </a:rPr>
              <a:t>(ग) हमने उसे देखा</a:t>
            </a:r>
            <a:br>
              <a:rPr lang="hi-IN" b="1" dirty="0">
                <a:solidFill>
                  <a:srgbClr val="99FF99"/>
                </a:solidFill>
                <a:latin typeface="Karma" pitchFamily="2" charset="0"/>
                <a:cs typeface="Karma" pitchFamily="2" charset="0"/>
              </a:rPr>
            </a:br>
            <a:r>
              <a:rPr lang="hi-IN" b="1" dirty="0" smtClean="0">
                <a:solidFill>
                  <a:srgbClr val="FFC000"/>
                </a:solidFill>
                <a:latin typeface="Karma" pitchFamily="2" charset="0"/>
                <a:cs typeface="Karma" pitchFamily="2" charset="0"/>
              </a:rPr>
              <a:t>	</a:t>
            </a:r>
            <a:r>
              <a:rPr lang="hi-IN" b="1" dirty="0">
                <a:solidFill>
                  <a:srgbClr val="99FF99"/>
                </a:solidFill>
                <a:latin typeface="Karma" pitchFamily="2" charset="0"/>
                <a:cs typeface="Karma" pitchFamily="2" charset="0"/>
              </a:rPr>
              <a:t>(घ) क्या तुम आए?</a:t>
            </a:r>
          </a:p>
        </p:txBody>
      </p:sp>
      <p:grpSp>
        <p:nvGrpSpPr>
          <p:cNvPr id="8" name="Group 7"/>
          <p:cNvGrpSpPr/>
          <p:nvPr/>
        </p:nvGrpSpPr>
        <p:grpSpPr>
          <a:xfrm>
            <a:off x="107504" y="245177"/>
            <a:ext cx="470896" cy="5260069"/>
            <a:chOff x="107504" y="245177"/>
            <a:chExt cx="470896" cy="5260069"/>
          </a:xfrm>
        </p:grpSpPr>
        <p:cxnSp>
          <p:nvCxnSpPr>
            <p:cNvPr id="9" name="Straight Connector 8"/>
            <p:cNvCxnSpPr/>
            <p:nvPr/>
          </p:nvCxnSpPr>
          <p:spPr>
            <a:xfrm flipH="1">
              <a:off x="343854" y="628737"/>
              <a:ext cx="1" cy="4876509"/>
            </a:xfrm>
            <a:prstGeom prst="line">
              <a:avLst/>
            </a:prstGeom>
          </p:spPr>
          <p:style>
            <a:lnRef idx="2">
              <a:schemeClr val="accent6"/>
            </a:lnRef>
            <a:fillRef idx="0">
              <a:schemeClr val="accent6"/>
            </a:fillRef>
            <a:effectRef idx="1">
              <a:schemeClr val="accent6"/>
            </a:effectRef>
            <a:fontRef idx="minor">
              <a:schemeClr val="tx1"/>
            </a:fontRef>
          </p:style>
        </p:cxnSp>
        <p:grpSp>
          <p:nvGrpSpPr>
            <p:cNvPr id="10" name="Group 9"/>
            <p:cNvGrpSpPr/>
            <p:nvPr/>
          </p:nvGrpSpPr>
          <p:grpSpPr>
            <a:xfrm>
              <a:off x="107504" y="245177"/>
              <a:ext cx="470896" cy="452083"/>
              <a:chOff x="72007" y="49188"/>
              <a:chExt cx="470896" cy="452083"/>
            </a:xfrm>
          </p:grpSpPr>
          <p:sp>
            <p:nvSpPr>
              <p:cNvPr id="11" name="Oval 10"/>
              <p:cNvSpPr/>
              <p:nvPr/>
            </p:nvSpPr>
            <p:spPr>
              <a:xfrm>
                <a:off x="72007" y="49188"/>
                <a:ext cx="470895" cy="45208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400"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2" name="Rectangle 11"/>
              <p:cNvSpPr/>
              <p:nvPr/>
            </p:nvSpPr>
            <p:spPr>
              <a:xfrm>
                <a:off x="72008" y="81126"/>
                <a:ext cx="470895" cy="40011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IN" sz="2000" b="1" cap="none" spc="0" dirty="0" smtClean="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rPr>
                  <a:t>8</a:t>
                </a:r>
                <a:endParaRPr lang="en-US" sz="2000" b="1" cap="none" spc="0" dirty="0">
                  <a:ln w="11430">
                    <a:solidFill>
                      <a:srgbClr val="FFFF00"/>
                    </a:solidFill>
                  </a:ln>
                  <a:solidFill>
                    <a:srgbClr val="FFFF00"/>
                  </a:solidFill>
                  <a:effectLst>
                    <a:glow rad="63500">
                      <a:schemeClr val="bg1">
                        <a:alpha val="50000"/>
                      </a:schemeClr>
                    </a:glow>
                    <a:outerShdw blurRad="50800" dist="39000" dir="5460000" algn="tl">
                      <a:srgbClr val="000000">
                        <a:alpha val="38000"/>
                      </a:srgbClr>
                    </a:outerShdw>
                  </a:effectLst>
                </a:endParaRPr>
              </a:p>
            </p:txBody>
          </p:sp>
        </p:grpSp>
      </p:grpSp>
    </p:spTree>
    <p:extLst>
      <p:ext uri="{BB962C8B-B14F-4D97-AF65-F5344CB8AC3E}">
        <p14:creationId xmlns:p14="http://schemas.microsoft.com/office/powerpoint/2010/main" val="132250530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Transpotation in organisms [STD. X]</Template>
  <TotalTime>1250</TotalTime>
  <Words>1920</Words>
  <Application>Microsoft Office PowerPoint</Application>
  <PresentationFormat>On-screen Show (16:10)</PresentationFormat>
  <Paragraphs>254</Paragraphs>
  <Slides>17</Slides>
  <Notes>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17</vt:i4>
      </vt:variant>
    </vt:vector>
  </HeadingPairs>
  <TitlesOfParts>
    <vt:vector size="31" baseType="lpstr">
      <vt:lpstr>Algerian</vt:lpstr>
      <vt:lpstr>Aparajita</vt:lpstr>
      <vt:lpstr>Bell MT</vt:lpstr>
      <vt:lpstr>Berlin Sans FB</vt:lpstr>
      <vt:lpstr>Bookman Old Style</vt:lpstr>
      <vt:lpstr>Calibri</vt:lpstr>
      <vt:lpstr>Georgia</vt:lpstr>
      <vt:lpstr>Karma</vt:lpstr>
      <vt:lpstr>Laila SemiBold</vt:lpstr>
      <vt:lpstr>Mangal</vt:lpstr>
      <vt:lpstr>Rockwell</vt:lpstr>
      <vt:lpstr>Tillana</vt:lpstr>
      <vt:lpstr>Wingdings 2</vt:lpstr>
      <vt:lpstr>Foundry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संज्ञा पदबंध पर आधारित प्रश्न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क्रिया विशेषण पदबंध पर आधारित प्रश्न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Redax Yadav</dc:creator>
  <cp:lastModifiedBy>Redax Yadav</cp:lastModifiedBy>
  <cp:revision>231</cp:revision>
  <dcterms:created xsi:type="dcterms:W3CDTF">2025-01-01T02:11:04Z</dcterms:created>
  <dcterms:modified xsi:type="dcterms:W3CDTF">2025-06-18T02:40:56Z</dcterms:modified>
</cp:coreProperties>
</file>