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86" r:id="rId4"/>
    <p:sldId id="283" r:id="rId5"/>
    <p:sldId id="268" r:id="rId6"/>
    <p:sldId id="284" r:id="rId7"/>
    <p:sldId id="287" r:id="rId8"/>
    <p:sldId id="291" r:id="rId9"/>
    <p:sldId id="292" r:id="rId10"/>
    <p:sldId id="285" r:id="rId11"/>
    <p:sldId id="288" r:id="rId12"/>
    <p:sldId id="277" r:id="rId13"/>
    <p:sldId id="278" r:id="rId14"/>
    <p:sldId id="289" r:id="rId15"/>
    <p:sldId id="272" r:id="rId16"/>
  </p:sldIdLst>
  <p:sldSz cx="9144000" cy="5715000" type="screen16x10"/>
  <p:notesSz cx="6858000" cy="9144000"/>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8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9" d="100"/>
          <a:sy n="89" d="100"/>
        </p:scale>
        <p:origin x="612" y="52"/>
      </p:cViewPr>
      <p:guideLst>
        <p:guide orient="horz" pos="1620"/>
        <p:guide pos="2880"/>
        <p:guide orient="horz" pos="180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
          <p:cNvGrpSpPr/>
          <p:nvPr/>
        </p:nvGrpSpPr>
        <p:grpSpPr>
          <a:xfrm rot="248467">
            <a:off x="167673" y="2146174"/>
            <a:ext cx="3516640" cy="2020696"/>
            <a:chOff x="-10068" y="2615721"/>
            <a:chExt cx="5488038" cy="2838132"/>
          </a:xfrm>
        </p:grpSpPr>
        <p:sp>
          <p:nvSpPr>
            <p:cNvPr id="5" name="Freeform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 name="Freeform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 name="Freeform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 name="Freeform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 name="Freeform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 name="Freeform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0" name="Group 39"/>
          <p:cNvGrpSpPr/>
          <p:nvPr/>
        </p:nvGrpSpPr>
        <p:grpSpPr>
          <a:xfrm rot="18988672">
            <a:off x="51419" y="158019"/>
            <a:ext cx="387922" cy="489653"/>
            <a:chOff x="11036616" y="1071278"/>
            <a:chExt cx="1030189" cy="1170315"/>
          </a:xfrm>
        </p:grpSpPr>
        <p:sp>
          <p:nvSpPr>
            <p:cNvPr id="41"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49" name="Freeform 500"/>
          <p:cNvSpPr>
            <a:spLocks/>
          </p:cNvSpPr>
          <p:nvPr/>
        </p:nvSpPr>
        <p:spPr bwMode="auto">
          <a:xfrm>
            <a:off x="2463245" y="3886818"/>
            <a:ext cx="6677183" cy="1828186"/>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grpSp>
        <p:nvGrpSpPr>
          <p:cNvPr id="50" name="Group 49"/>
          <p:cNvGrpSpPr/>
          <p:nvPr/>
        </p:nvGrpSpPr>
        <p:grpSpPr>
          <a:xfrm>
            <a:off x="8575623" y="5452"/>
            <a:ext cx="509346" cy="593773"/>
            <a:chOff x="11231706" y="127529"/>
            <a:chExt cx="679129" cy="712528"/>
          </a:xfrm>
        </p:grpSpPr>
        <p:sp>
          <p:nvSpPr>
            <p:cNvPr id="51" name="Freeform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59" name="Freeform 413"/>
          <p:cNvSpPr>
            <a:spLocks/>
          </p:cNvSpPr>
          <p:nvPr/>
        </p:nvSpPr>
        <p:spPr bwMode="auto">
          <a:xfrm>
            <a:off x="-17523" y="2506260"/>
            <a:ext cx="9141714" cy="3208740"/>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sp>
        <p:nvSpPr>
          <p:cNvPr id="60" name="Freeform 414"/>
          <p:cNvSpPr>
            <a:spLocks/>
          </p:cNvSpPr>
          <p:nvPr/>
        </p:nvSpPr>
        <p:spPr bwMode="auto">
          <a:xfrm>
            <a:off x="-17523" y="2770625"/>
            <a:ext cx="9141714" cy="2819326"/>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p:spPr>
        <p:txBody>
          <a:bodyPr vert="horz" wrap="square" lIns="77925" tIns="38963" rIns="77925" bIns="38963" numCol="1" anchor="t" anchorCtr="0" compatLnSpc="1">
            <a:prstTxWarp prst="textNoShape">
              <a:avLst/>
            </a:prstTxWarp>
          </a:bodyPr>
          <a:lstStyle/>
          <a:p>
            <a:endParaRPr/>
          </a:p>
        </p:txBody>
      </p:sp>
      <p:grpSp>
        <p:nvGrpSpPr>
          <p:cNvPr id="61" name="Group 5"/>
          <p:cNvGrpSpPr>
            <a:grpSpLocks noChangeAspect="1"/>
          </p:cNvGrpSpPr>
          <p:nvPr/>
        </p:nvGrpSpPr>
        <p:grpSpPr bwMode="auto">
          <a:xfrm>
            <a:off x="-1139" y="711790"/>
            <a:ext cx="1411106" cy="1951469"/>
            <a:chOff x="3000" y="1116"/>
            <a:chExt cx="1680" cy="2091"/>
          </a:xfrm>
        </p:grpSpPr>
        <p:sp>
          <p:nvSpPr>
            <p:cNvPr id="62" name="Freeform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1" name="Group 33"/>
          <p:cNvGrpSpPr>
            <a:grpSpLocks noChangeAspect="1"/>
          </p:cNvGrpSpPr>
          <p:nvPr/>
        </p:nvGrpSpPr>
        <p:grpSpPr bwMode="auto">
          <a:xfrm>
            <a:off x="1286244" y="3786849"/>
            <a:ext cx="1404951" cy="1936836"/>
            <a:chOff x="3359" y="1523"/>
            <a:chExt cx="943" cy="1170"/>
          </a:xfrm>
        </p:grpSpPr>
        <p:sp>
          <p:nvSpPr>
            <p:cNvPr id="82" name="Freeform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7" name="Group 43"/>
          <p:cNvGrpSpPr>
            <a:grpSpLocks noChangeAspect="1"/>
          </p:cNvGrpSpPr>
          <p:nvPr/>
        </p:nvGrpSpPr>
        <p:grpSpPr bwMode="auto">
          <a:xfrm>
            <a:off x="876300" y="4175875"/>
            <a:ext cx="1122760" cy="1547812"/>
            <a:chOff x="3367" y="1523"/>
            <a:chExt cx="943" cy="1170"/>
          </a:xfrm>
        </p:grpSpPr>
        <p:sp>
          <p:nvSpPr>
            <p:cNvPr id="88"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3"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4" name="Group 93"/>
          <p:cNvGrpSpPr/>
          <p:nvPr/>
        </p:nvGrpSpPr>
        <p:grpSpPr>
          <a:xfrm>
            <a:off x="-16478" y="3625198"/>
            <a:ext cx="1272587" cy="2098489"/>
            <a:chOff x="-3496" y="4350236"/>
            <a:chExt cx="1696783" cy="2518186"/>
          </a:xfrm>
        </p:grpSpPr>
        <p:sp>
          <p:nvSpPr>
            <p:cNvPr id="95" name="Freeform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9" name="Group 43"/>
          <p:cNvGrpSpPr>
            <a:grpSpLocks noChangeAspect="1"/>
          </p:cNvGrpSpPr>
          <p:nvPr/>
        </p:nvGrpSpPr>
        <p:grpSpPr bwMode="auto">
          <a:xfrm>
            <a:off x="2183501" y="3810395"/>
            <a:ext cx="1387874" cy="1913292"/>
            <a:chOff x="3367" y="1523"/>
            <a:chExt cx="943" cy="1170"/>
          </a:xfrm>
        </p:grpSpPr>
        <p:sp>
          <p:nvSpPr>
            <p:cNvPr id="100"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06" name="Group 105"/>
          <p:cNvGrpSpPr/>
          <p:nvPr/>
        </p:nvGrpSpPr>
        <p:grpSpPr>
          <a:xfrm rot="1576354">
            <a:off x="8344344" y="2413313"/>
            <a:ext cx="772642" cy="975262"/>
            <a:chOff x="11036616" y="1071278"/>
            <a:chExt cx="1030189" cy="1170315"/>
          </a:xfrm>
        </p:grpSpPr>
        <p:sp>
          <p:nvSpPr>
            <p:cNvPr id="107"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115" name="Freeform 8"/>
          <p:cNvSpPr>
            <a:spLocks/>
          </p:cNvSpPr>
          <p:nvPr/>
        </p:nvSpPr>
        <p:spPr bwMode="auto">
          <a:xfrm>
            <a:off x="3031996" y="4459912"/>
            <a:ext cx="261938" cy="186531"/>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sp>
        <p:nvSpPr>
          <p:cNvPr id="116" name="Freeform 115"/>
          <p:cNvSpPr/>
          <p:nvPr/>
        </p:nvSpPr>
        <p:spPr>
          <a:xfrm>
            <a:off x="-21174" y="2944725"/>
            <a:ext cx="9104587" cy="2524947"/>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a:p>
        </p:txBody>
      </p:sp>
      <p:grpSp>
        <p:nvGrpSpPr>
          <p:cNvPr id="117" name="Group 116"/>
          <p:cNvGrpSpPr/>
          <p:nvPr/>
        </p:nvGrpSpPr>
        <p:grpSpPr>
          <a:xfrm rot="198573">
            <a:off x="899460" y="2236850"/>
            <a:ext cx="1616019" cy="1405471"/>
            <a:chOff x="1175948" y="2708421"/>
            <a:chExt cx="2159248" cy="1690131"/>
          </a:xfrm>
        </p:grpSpPr>
        <p:sp>
          <p:nvSpPr>
            <p:cNvPr id="118" name="Freeform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a:p>
          </p:txBody>
        </p:sp>
        <p:sp>
          <p:nvSpPr>
            <p:cNvPr id="145" name="Freeform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a:p>
          </p:txBody>
        </p:sp>
      </p:grpSp>
      <p:grpSp>
        <p:nvGrpSpPr>
          <p:cNvPr id="146" name="Group 5"/>
          <p:cNvGrpSpPr>
            <a:grpSpLocks noChangeAspect="1"/>
          </p:cNvGrpSpPr>
          <p:nvPr/>
        </p:nvGrpSpPr>
        <p:grpSpPr bwMode="auto">
          <a:xfrm>
            <a:off x="6875518" y="3448636"/>
            <a:ext cx="2267293" cy="2266366"/>
            <a:chOff x="2887" y="1286"/>
            <a:chExt cx="1903" cy="1712"/>
          </a:xfrm>
        </p:grpSpPr>
        <p:sp>
          <p:nvSpPr>
            <p:cNvPr id="147" name="Freeform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1" name="Group 64"/>
          <p:cNvGrpSpPr>
            <a:grpSpLocks noChangeAspect="1"/>
          </p:cNvGrpSpPr>
          <p:nvPr/>
        </p:nvGrpSpPr>
        <p:grpSpPr bwMode="auto">
          <a:xfrm rot="12827499" flipH="1">
            <a:off x="8520314" y="1948781"/>
            <a:ext cx="362814" cy="447219"/>
            <a:chOff x="2052" y="995"/>
            <a:chExt cx="768" cy="852"/>
          </a:xfrm>
        </p:grpSpPr>
        <p:sp>
          <p:nvSpPr>
            <p:cNvPr id="17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ctrTitle"/>
          </p:nvPr>
        </p:nvSpPr>
        <p:spPr>
          <a:xfrm>
            <a:off x="2010965" y="137518"/>
            <a:ext cx="7020314" cy="1886049"/>
          </a:xfrm>
        </p:spPr>
        <p:txBody>
          <a:bodyPr anchor="b">
            <a:normAutofit/>
          </a:bodyPr>
          <a:lstStyle>
            <a:lvl1pPr algn="ctr">
              <a:defRPr sz="5600"/>
            </a:lvl1pPr>
          </a:lstStyle>
          <a:p>
            <a:r>
              <a:rPr lang="en-US"/>
              <a:t>Click to edit Master title style</a:t>
            </a:r>
            <a:endParaRPr/>
          </a:p>
        </p:txBody>
      </p:sp>
      <p:sp>
        <p:nvSpPr>
          <p:cNvPr id="3" name="Subtitle 2"/>
          <p:cNvSpPr>
            <a:spLocks noGrp="1"/>
          </p:cNvSpPr>
          <p:nvPr>
            <p:ph type="subTitle" idx="1"/>
          </p:nvPr>
        </p:nvSpPr>
        <p:spPr>
          <a:xfrm>
            <a:off x="2927497" y="2064099"/>
            <a:ext cx="5187252" cy="1476333"/>
          </a:xfrm>
        </p:spPr>
        <p:txBody>
          <a:bodyPr>
            <a:normAutofit/>
          </a:bodyPr>
          <a:lstStyle>
            <a:lvl1pPr marL="0" indent="0" algn="ctr">
              <a:spcBef>
                <a:spcPts val="0"/>
              </a:spcBef>
              <a:buNone/>
              <a:defRPr sz="4100" cap="none" baseline="0">
                <a:solidFill>
                  <a:schemeClr val="tx1">
                    <a:lumMod val="75000"/>
                    <a:lumOff val="25000"/>
                  </a:schemeClr>
                </a:solidFill>
              </a:defRPr>
            </a:lvl1pPr>
            <a:lvl2pPr marL="389626" indent="0" algn="ctr">
              <a:buNone/>
              <a:defRPr sz="2400"/>
            </a:lvl2pPr>
            <a:lvl3pPr marL="779252" indent="0" algn="ctr">
              <a:buNone/>
              <a:defRPr sz="2000"/>
            </a:lvl3pPr>
            <a:lvl4pPr marL="1168878" indent="0" algn="ctr">
              <a:buNone/>
              <a:defRPr sz="1700"/>
            </a:lvl4pPr>
            <a:lvl5pPr marL="1558503" indent="0" algn="ctr">
              <a:buNone/>
              <a:defRPr sz="1700"/>
            </a:lvl5pPr>
            <a:lvl6pPr marL="1948129" indent="0" algn="ctr">
              <a:buNone/>
              <a:defRPr sz="1700"/>
            </a:lvl6pPr>
            <a:lvl7pPr marL="2337755" indent="0" algn="ctr">
              <a:buNone/>
              <a:defRPr sz="1700"/>
            </a:lvl7pPr>
            <a:lvl8pPr marL="2727381" indent="0" algn="ctr">
              <a:buNone/>
              <a:defRPr sz="1700"/>
            </a:lvl8pPr>
            <a:lvl9pPr marL="3117007" indent="0" algn="ctr">
              <a:buNone/>
              <a:defRPr sz="17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493890"/>
            <a:ext cx="1971675" cy="464961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3" y="493890"/>
            <a:ext cx="5800725" cy="46496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3" y="1238252"/>
            <a:ext cx="6858001" cy="2444750"/>
          </a:xfrm>
        </p:spPr>
        <p:txBody>
          <a:bodyPr anchor="b">
            <a:normAutofit/>
          </a:bodyPr>
          <a:lstStyle>
            <a:lvl1pPr algn="l">
              <a:defRPr sz="4400" b="0"/>
            </a:lvl1pPr>
          </a:lstStyle>
          <a:p>
            <a:r>
              <a:rPr lang="en-US"/>
              <a:t>Click to edit Master title style</a:t>
            </a:r>
            <a:endParaRPr/>
          </a:p>
        </p:txBody>
      </p:sp>
      <p:sp>
        <p:nvSpPr>
          <p:cNvPr id="3" name="Text Placeholder 2"/>
          <p:cNvSpPr>
            <a:spLocks noGrp="1"/>
          </p:cNvSpPr>
          <p:nvPr>
            <p:ph type="body" idx="1"/>
          </p:nvPr>
        </p:nvSpPr>
        <p:spPr>
          <a:xfrm>
            <a:off x="1141810" y="3711696"/>
            <a:ext cx="6858000" cy="987306"/>
          </a:xfrm>
        </p:spPr>
        <p:txBody>
          <a:bodyPr anchor="t">
            <a:normAutofit/>
          </a:bodyPr>
          <a:lstStyle>
            <a:lvl1pPr marL="0" indent="0" algn="l">
              <a:spcBef>
                <a:spcPts val="0"/>
              </a:spcBef>
              <a:buNone/>
              <a:defRPr sz="2000" cap="none" baseline="0">
                <a:solidFill>
                  <a:schemeClr val="tx1"/>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F20880-8252-4D94-9156-AEA33DA48AD3}"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6430" y="1238250"/>
            <a:ext cx="3360420" cy="3436620"/>
          </a:xfrm>
        </p:spPr>
        <p:txBody>
          <a:bodyPr>
            <a:normAutofit/>
          </a:bodyPr>
          <a:lstStyle>
            <a:lvl1pPr>
              <a:defRPr sz="17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2877" y="1238250"/>
            <a:ext cx="3360420" cy="3436620"/>
          </a:xfrm>
        </p:spPr>
        <p:txBody>
          <a:bodyPr>
            <a:normAutofit/>
          </a:bodyPr>
          <a:lstStyle>
            <a:lvl1pPr>
              <a:defRPr sz="17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F20880-8252-4D94-9156-AEA33DA48AD3}" type="datetimeFigureOut">
              <a:rPr lang="en-US" smtClean="0"/>
              <a:pPr/>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39252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6430" y="1146682"/>
            <a:ext cx="3360420" cy="640080"/>
          </a:xfrm>
        </p:spPr>
        <p:txBody>
          <a:bodyPr anchor="ctr">
            <a:normAutofit/>
          </a:bodyPr>
          <a:lstStyle>
            <a:lvl1pPr marL="0" indent="0">
              <a:spcBef>
                <a:spcPts val="0"/>
              </a:spcBef>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1146430" y="1786763"/>
            <a:ext cx="3360420" cy="2912239"/>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2877" y="1146682"/>
            <a:ext cx="3360420" cy="640080"/>
          </a:xfrm>
        </p:spPr>
        <p:txBody>
          <a:bodyPr anchor="ctr">
            <a:normAutofit/>
          </a:bodyPr>
          <a:lstStyle>
            <a:lvl1pPr marL="0" indent="0">
              <a:spcBef>
                <a:spcPts val="0"/>
              </a:spcBef>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32877" y="1786763"/>
            <a:ext cx="3360420" cy="2912239"/>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F20880-8252-4D94-9156-AEA33DA48AD3}" type="datetimeFigureOut">
              <a:rPr lang="en-US" smtClean="0"/>
              <a:pPr/>
              <a:t>5/24/2025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340CE1-23A3-4522-9660-AD5BC506BF71}"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00370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92"/>
          <p:cNvSpPr>
            <a:spLocks/>
          </p:cNvSpPr>
          <p:nvPr/>
        </p:nvSpPr>
        <p:spPr bwMode="auto">
          <a:xfrm>
            <a:off x="6482634" y="3240489"/>
            <a:ext cx="159761" cy="834439"/>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vert="horz" wrap="square" lIns="77925" tIns="38963" rIns="77925" bIns="38963" numCol="1" anchor="t" anchorCtr="0" compatLnSpc="1">
            <a:prstTxWarp prst="textNoShape">
              <a:avLst/>
            </a:prstTxWarp>
          </a:bodyPr>
          <a:lstStyle/>
          <a:p>
            <a:endParaRPr/>
          </a:p>
        </p:txBody>
      </p:sp>
      <p:sp>
        <p:nvSpPr>
          <p:cNvPr id="7" name="Freeform 50"/>
          <p:cNvSpPr>
            <a:spLocks/>
          </p:cNvSpPr>
          <p:nvPr/>
        </p:nvSpPr>
        <p:spPr bwMode="auto">
          <a:xfrm>
            <a:off x="5085159" y="3492500"/>
            <a:ext cx="4057470" cy="22225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sp>
        <p:nvSpPr>
          <p:cNvPr id="8" name="Freeform 51"/>
          <p:cNvSpPr>
            <a:spLocks/>
          </p:cNvSpPr>
          <p:nvPr/>
        </p:nvSpPr>
        <p:spPr bwMode="auto">
          <a:xfrm>
            <a:off x="-94" y="3810003"/>
            <a:ext cx="8561457" cy="1905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grpSp>
        <p:nvGrpSpPr>
          <p:cNvPr id="9" name="Group 69"/>
          <p:cNvGrpSpPr>
            <a:grpSpLocks noChangeAspect="1"/>
          </p:cNvGrpSpPr>
          <p:nvPr/>
        </p:nvGrpSpPr>
        <p:grpSpPr bwMode="auto">
          <a:xfrm flipH="1">
            <a:off x="7299178" y="798880"/>
            <a:ext cx="1050614" cy="3334787"/>
            <a:chOff x="3220" y="236"/>
            <a:chExt cx="1347" cy="3848"/>
          </a:xfrm>
        </p:grpSpPr>
        <p:sp>
          <p:nvSpPr>
            <p:cNvPr id="10"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1"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2"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1"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2"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7"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8"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3" name="Group 69"/>
          <p:cNvGrpSpPr>
            <a:grpSpLocks noChangeAspect="1"/>
          </p:cNvGrpSpPr>
          <p:nvPr/>
        </p:nvGrpSpPr>
        <p:grpSpPr bwMode="auto">
          <a:xfrm>
            <a:off x="8171262" y="1040498"/>
            <a:ext cx="941097" cy="2788436"/>
            <a:chOff x="3124" y="236"/>
            <a:chExt cx="1443" cy="3848"/>
          </a:xfrm>
        </p:grpSpPr>
        <p:sp>
          <p:nvSpPr>
            <p:cNvPr id="94" name="Freeform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5" name="Freeform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9" name="Freeform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0" name="Freeform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6"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7"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5"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6"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7" name="Freeform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8"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5"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6"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7"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1"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2"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7" name="Group 69"/>
          <p:cNvGrpSpPr>
            <a:grpSpLocks noChangeAspect="1"/>
          </p:cNvGrpSpPr>
          <p:nvPr/>
        </p:nvGrpSpPr>
        <p:grpSpPr bwMode="auto">
          <a:xfrm>
            <a:off x="6815591" y="2280816"/>
            <a:ext cx="679654" cy="2013791"/>
            <a:chOff x="3124" y="236"/>
            <a:chExt cx="1443" cy="3848"/>
          </a:xfrm>
        </p:grpSpPr>
        <p:sp>
          <p:nvSpPr>
            <p:cNvPr id="178"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0"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1"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2"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3"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4"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5"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6"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7" name="Freeform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8"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9"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0"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1"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2"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3"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4"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5"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6"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7"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8"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9"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0"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1"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2"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3"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4"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5"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6"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7"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8"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9"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0"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1"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2"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3"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4"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5"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6"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7"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8"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9"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0"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1"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2"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3"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4"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5"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6"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7"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8"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9"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0"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1"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2"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3"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4"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5"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6"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7"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8"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9"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0"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1"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2"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3"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4"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5"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6"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7"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8"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9"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0"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1"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2"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3"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4"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5"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6"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7"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8"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9"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0" name="Group 50"/>
          <p:cNvGrpSpPr>
            <a:grpSpLocks noChangeAspect="1"/>
          </p:cNvGrpSpPr>
          <p:nvPr/>
        </p:nvGrpSpPr>
        <p:grpSpPr bwMode="auto">
          <a:xfrm>
            <a:off x="7885509" y="2032003"/>
            <a:ext cx="1113762" cy="1829941"/>
            <a:chOff x="3369" y="1563"/>
            <a:chExt cx="940" cy="1390"/>
          </a:xfrm>
        </p:grpSpPr>
        <p:sp>
          <p:nvSpPr>
            <p:cNvPr id="261" name="Freeform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2" name="Freeform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3" name="Freeform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4" name="Freeform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5" name="Freeform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6" name="Freeform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7" name="Freeform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8" name="Freeform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9" name="Freeform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0" name="Freeform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1" name="Freeform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2" name="Freeform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3" name="Freeform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4" name="Freeform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5" name="Freeform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6" name="Freeform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7" name="Freeform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8" name="Freeform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9" name="Freeform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0" name="Freeform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1" name="Freeform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2" name="Freeform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3" name="Freeform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4" name="Freeform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5" name="Freeform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6" name="Freeform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7" name="Freeform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8" name="Freeform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89" name="Group 5"/>
          <p:cNvGrpSpPr>
            <a:grpSpLocks noChangeAspect="1"/>
          </p:cNvGrpSpPr>
          <p:nvPr/>
        </p:nvGrpSpPr>
        <p:grpSpPr bwMode="auto">
          <a:xfrm>
            <a:off x="5991045" y="2490539"/>
            <a:ext cx="1829682" cy="2562304"/>
            <a:chOff x="2968" y="1107"/>
            <a:chExt cx="1736" cy="2188"/>
          </a:xfrm>
        </p:grpSpPr>
        <p:sp>
          <p:nvSpPr>
            <p:cNvPr id="290" name="Freeform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1" name="Oval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2" name="Freeform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3" name="Freeform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4" name="Freeform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5" name="Freeform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6" name="Freeform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7" name="Freeform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8" name="Freeform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9" name="Freeform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0" name="Freeform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1" name="Freeform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2" name="Freeform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3" name="Freeform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4" name="Freeform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5" name="Freeform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6" name="Freeform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7" name="Freeform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8" name="Freeform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9" name="Freeform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310" name="Freeform 52"/>
          <p:cNvSpPr>
            <a:spLocks/>
          </p:cNvSpPr>
          <p:nvPr/>
        </p:nvSpPr>
        <p:spPr bwMode="auto">
          <a:xfrm>
            <a:off x="0" y="4318003"/>
            <a:ext cx="8372756" cy="13969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grpSp>
        <p:nvGrpSpPr>
          <p:cNvPr id="311" name="Group 29"/>
          <p:cNvGrpSpPr>
            <a:grpSpLocks noChangeAspect="1"/>
          </p:cNvGrpSpPr>
          <p:nvPr/>
        </p:nvGrpSpPr>
        <p:grpSpPr bwMode="auto">
          <a:xfrm flipH="1">
            <a:off x="6893653" y="4000500"/>
            <a:ext cx="2249156" cy="1736093"/>
            <a:chOff x="2481" y="1188"/>
            <a:chExt cx="2735" cy="1900"/>
          </a:xfrm>
        </p:grpSpPr>
        <p:sp>
          <p:nvSpPr>
            <p:cNvPr id="312" name="Freeform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3" name="Freeform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4" name="Freeform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5" name="Freeform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6" name="Freeform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7" name="Freeform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8" name="Freeform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9" name="Freeform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0" name="Freeform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1" name="Freeform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2" name="Freeform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3" name="Freeform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4" name="Freeform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5" name="Freeform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6" name="Freeform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7" name="Freeform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8" name="Freeform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9" name="Freeform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0" name="Freeform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1" name="Freeform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2" name="Freeform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3" name="Freeform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4" name="Freeform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5" name="Freeform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6" name="Freeform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7" name="Freeform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8" name="Freeform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9" name="Freeform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0" name="Freeform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1" name="Freeform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2" name="Freeform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3" name="Freeform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4" name="Freeform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5" name="Freeform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6" name="Freeform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7" name="Freeform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8" name="Group 347"/>
          <p:cNvGrpSpPr/>
          <p:nvPr/>
        </p:nvGrpSpPr>
        <p:grpSpPr>
          <a:xfrm>
            <a:off x="-1191" y="3166169"/>
            <a:ext cx="3289807" cy="2570426"/>
            <a:chOff x="-1588" y="4419600"/>
            <a:chExt cx="3504440" cy="2464312"/>
          </a:xfrm>
        </p:grpSpPr>
        <p:grpSp>
          <p:nvGrpSpPr>
            <p:cNvPr id="349" name="Group 156"/>
            <p:cNvGrpSpPr>
              <a:grpSpLocks noChangeAspect="1"/>
            </p:cNvGrpSpPr>
            <p:nvPr/>
          </p:nvGrpSpPr>
          <p:grpSpPr bwMode="auto">
            <a:xfrm>
              <a:off x="-321" y="4419600"/>
              <a:ext cx="2827754" cy="2458133"/>
              <a:chOff x="437" y="-367"/>
              <a:chExt cx="5799" cy="5041"/>
            </a:xfrm>
          </p:grpSpPr>
          <p:sp>
            <p:nvSpPr>
              <p:cNvPr id="375" name="Freeform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6" name="Freeform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7" name="Freeform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8" name="Freeform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9" name="Freeform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0" name="Freeform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1" name="Freeform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2" name="Freeform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3" name="Freeform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4" name="Freeform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5" name="Freeform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6" name="Freeform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7" name="Freeform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8" name="Freeform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9" name="Freeform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0" name="Freeform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1" name="Freeform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2" name="Freeform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3" name="Freeform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4" name="Freeform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5" name="Freeform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6" name="Freeform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7" name="Freeform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8" name="Freeform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9" name="Freeform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0" name="Freeform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1" name="Freeform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2" name="Freeform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3" name="Freeform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4" name="Freeform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5" name="Freeform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6" name="Freeform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7" name="Freeform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8" name="Freeform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9" name="Freeform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0" name="Freeform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1" name="Freeform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2" name="Freeform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3" name="Freeform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4" name="Freeform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5" name="Freeform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6" name="Freeform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7" name="Freeform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8" name="Freeform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9" name="Freeform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0" name="Freeform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1" name="Freeform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0" name="Group 349"/>
            <p:cNvGrpSpPr/>
            <p:nvPr/>
          </p:nvGrpSpPr>
          <p:grpSpPr>
            <a:xfrm flipH="1">
              <a:off x="2055224" y="5313306"/>
              <a:ext cx="1134584" cy="955223"/>
              <a:chOff x="3900133" y="5425719"/>
              <a:chExt cx="1778554" cy="1449268"/>
            </a:xfrm>
          </p:grpSpPr>
          <p:sp>
            <p:nvSpPr>
              <p:cNvPr id="366" name="Freeform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7" name="Freeform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8" name="Freeform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9" name="Freeform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0" name="Freeform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1" name="Freeform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2" name="Freeform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3" name="Freeform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4" name="Freeform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1" name="Group 350"/>
            <p:cNvGrpSpPr/>
            <p:nvPr/>
          </p:nvGrpSpPr>
          <p:grpSpPr>
            <a:xfrm>
              <a:off x="-1588" y="5362669"/>
              <a:ext cx="1522208" cy="1521243"/>
              <a:chOff x="-1588" y="5362669"/>
              <a:chExt cx="1522208" cy="1521243"/>
            </a:xfrm>
          </p:grpSpPr>
          <p:sp>
            <p:nvSpPr>
              <p:cNvPr id="359" name="Freeform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0" name="Freeform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1" name="Freeform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2" name="Freeform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3" name="Freeform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4" name="Freeform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5" name="Freeform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2" name="Group 351"/>
            <p:cNvGrpSpPr/>
            <p:nvPr/>
          </p:nvGrpSpPr>
          <p:grpSpPr>
            <a:xfrm>
              <a:off x="1808901" y="5856153"/>
              <a:ext cx="1693951" cy="1019100"/>
              <a:chOff x="1623186" y="-214403"/>
              <a:chExt cx="1171187" cy="716005"/>
            </a:xfrm>
          </p:grpSpPr>
          <p:sp>
            <p:nvSpPr>
              <p:cNvPr id="353" name="Freeform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4" name="Freeform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5" name="Freeform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6" name="Freeform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7" name="Freeform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8" name="Freeform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grpSp>
        <p:nvGrpSpPr>
          <p:cNvPr id="422" name="Group 52"/>
          <p:cNvGrpSpPr>
            <a:grpSpLocks noChangeAspect="1"/>
          </p:cNvGrpSpPr>
          <p:nvPr/>
        </p:nvGrpSpPr>
        <p:grpSpPr bwMode="auto">
          <a:xfrm rot="19948164">
            <a:off x="276934" y="421911"/>
            <a:ext cx="669674" cy="851476"/>
            <a:chOff x="4634" y="754"/>
            <a:chExt cx="1164" cy="1332"/>
          </a:xfrm>
        </p:grpSpPr>
        <p:sp>
          <p:nvSpPr>
            <p:cNvPr id="42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1" name="Group 52"/>
          <p:cNvGrpSpPr>
            <a:grpSpLocks noChangeAspect="1"/>
          </p:cNvGrpSpPr>
          <p:nvPr/>
        </p:nvGrpSpPr>
        <p:grpSpPr bwMode="auto">
          <a:xfrm rot="5825446">
            <a:off x="8709815" y="348103"/>
            <a:ext cx="340143" cy="350313"/>
            <a:chOff x="4634" y="754"/>
            <a:chExt cx="1164" cy="1332"/>
          </a:xfrm>
        </p:grpSpPr>
        <p:sp>
          <p:nvSpPr>
            <p:cNvPr id="432"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3"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4"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5"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6"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7"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8"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9"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40" name="Group 66"/>
          <p:cNvGrpSpPr>
            <a:grpSpLocks noChangeAspect="1"/>
          </p:cNvGrpSpPr>
          <p:nvPr/>
        </p:nvGrpSpPr>
        <p:grpSpPr bwMode="auto">
          <a:xfrm>
            <a:off x="17578" y="2540829"/>
            <a:ext cx="291131" cy="303899"/>
            <a:chOff x="3636" y="1964"/>
            <a:chExt cx="413" cy="388"/>
          </a:xfrm>
        </p:grpSpPr>
        <p:sp>
          <p:nvSpPr>
            <p:cNvPr id="44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1526178" y="690731"/>
            <a:ext cx="4543914" cy="2922958"/>
          </a:xfrm>
        </p:spPr>
        <p:txBody>
          <a:bodyPr anchor="ctr">
            <a:normAutofit/>
          </a:bodyPr>
          <a:lstStyle>
            <a:lvl1pPr algn="ctr">
              <a:defRPr sz="5100"/>
            </a:lvl1pPr>
          </a:lstStyle>
          <a:p>
            <a:r>
              <a:rPr lang="en-US"/>
              <a:t>Click to edit Master title style</a:t>
            </a:r>
            <a:endParaRPr/>
          </a:p>
        </p:txBody>
      </p:sp>
      <p:sp>
        <p:nvSpPr>
          <p:cNvPr id="3" name="Date Placeholder 2"/>
          <p:cNvSpPr>
            <a:spLocks noGrp="1"/>
          </p:cNvSpPr>
          <p:nvPr>
            <p:ph type="dt" sz="half" idx="10"/>
          </p:nvPr>
        </p:nvSpPr>
        <p:spPr/>
        <p:txBody>
          <a:bodyPr/>
          <a:lstStyle/>
          <a:p>
            <a:fld id="{EAF20880-8252-4D94-9156-AEA33DA48AD3}" type="datetimeFigureOut">
              <a:rPr lang="en-US" smtClean="0"/>
              <a:pPr/>
              <a:t>5/24/2025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20880-8252-4D94-9156-AEA33DA48AD3}" type="datetimeFigureOut">
              <a:rPr lang="en-US" smtClean="0"/>
              <a:pPr/>
              <a:t>5/24/2025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960" y="990600"/>
            <a:ext cx="2331720" cy="1905000"/>
          </a:xfrm>
        </p:spPr>
        <p:txBody>
          <a:bodyPr anchor="b">
            <a:normAutofit/>
          </a:bodyPr>
          <a:lstStyle>
            <a:lvl1pPr>
              <a:defRPr sz="2900" b="0"/>
            </a:lvl1pPr>
          </a:lstStyle>
          <a:p>
            <a:r>
              <a:rPr lang="en-US"/>
              <a:t>Click to edit Master title style</a:t>
            </a:r>
            <a:endParaRPr/>
          </a:p>
        </p:txBody>
      </p:sp>
      <p:sp>
        <p:nvSpPr>
          <p:cNvPr id="3" name="Content Placeholder 2"/>
          <p:cNvSpPr>
            <a:spLocks noGrp="1"/>
          </p:cNvSpPr>
          <p:nvPr>
            <p:ph idx="1"/>
          </p:nvPr>
        </p:nvSpPr>
        <p:spPr>
          <a:xfrm>
            <a:off x="3360420" y="381000"/>
            <a:ext cx="5006340" cy="4953000"/>
          </a:xfrm>
        </p:spPr>
        <p:txBody>
          <a:bodyPr>
            <a:normAutofit/>
          </a:bodyPr>
          <a:lstStyle>
            <a:lvl1pPr>
              <a:defRPr sz="17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22960" y="2895600"/>
            <a:ext cx="2331720" cy="1143000"/>
          </a:xfrm>
        </p:spPr>
        <p:txBody>
          <a:bodyPr>
            <a:normAutofit/>
          </a:bodyPr>
          <a:lstStyle>
            <a:lvl1pPr marL="0" indent="0">
              <a:spcBef>
                <a:spcPts val="1023"/>
              </a:spcBef>
              <a:buNone/>
              <a:defRPr sz="14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EAF20880-8252-4D94-9156-AEA33DA48AD3}" type="datetimeFigureOut">
              <a:rPr lang="en-US" smtClean="0"/>
              <a:pPr/>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960" y="990600"/>
            <a:ext cx="2331720" cy="1905000"/>
          </a:xfrm>
        </p:spPr>
        <p:txBody>
          <a:bodyPr anchor="b">
            <a:normAutofit/>
          </a:bodyPr>
          <a:lstStyle>
            <a:lvl1pPr>
              <a:defRPr sz="2900" b="0"/>
            </a:lvl1pPr>
          </a:lstStyle>
          <a:p>
            <a:r>
              <a:rPr lang="en-US"/>
              <a:t>Click to edit Master title style</a:t>
            </a:r>
            <a:endParaRPr/>
          </a:p>
        </p:txBody>
      </p:sp>
      <p:sp>
        <p:nvSpPr>
          <p:cNvPr id="3" name="Picture Placeholder 2"/>
          <p:cNvSpPr>
            <a:spLocks noGrp="1"/>
          </p:cNvSpPr>
          <p:nvPr>
            <p:ph type="pic" idx="1"/>
          </p:nvPr>
        </p:nvSpPr>
        <p:spPr>
          <a:xfrm>
            <a:off x="3360420" y="381000"/>
            <a:ext cx="5006340" cy="4953000"/>
          </a:xfrm>
          <a:solidFill>
            <a:schemeClr val="bg1">
              <a:lumMod val="95000"/>
            </a:schemeClr>
          </a:solidFill>
        </p:spPr>
        <p:txBody>
          <a:bodyPr>
            <a:normAutofit/>
          </a:bodyPr>
          <a:lstStyle>
            <a:lvl1pPr marL="0" indent="0" algn="ctr">
              <a:buNone/>
              <a:defRPr sz="1700">
                <a:solidFill>
                  <a:schemeClr val="tx1"/>
                </a:solidFill>
              </a:defRPr>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r>
              <a:rPr lang="en-US"/>
              <a:t>Click icon to add picture</a:t>
            </a:r>
            <a:endParaRPr/>
          </a:p>
        </p:txBody>
      </p:sp>
      <p:sp>
        <p:nvSpPr>
          <p:cNvPr id="4" name="Text Placeholder 3"/>
          <p:cNvSpPr>
            <a:spLocks noGrp="1"/>
          </p:cNvSpPr>
          <p:nvPr>
            <p:ph type="body" sz="half" idx="2"/>
          </p:nvPr>
        </p:nvSpPr>
        <p:spPr>
          <a:xfrm>
            <a:off x="822960" y="2895600"/>
            <a:ext cx="2331720" cy="1143000"/>
          </a:xfrm>
        </p:spPr>
        <p:txBody>
          <a:bodyPr>
            <a:normAutofit/>
          </a:bodyPr>
          <a:lstStyle>
            <a:lvl1pPr marL="0" indent="0">
              <a:spcBef>
                <a:spcPts val="1023"/>
              </a:spcBef>
              <a:buNone/>
              <a:defRPr sz="14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EAF20880-8252-4D94-9156-AEA33DA48AD3}" type="datetimeFigureOut">
              <a:rPr lang="en-US" smtClean="0"/>
              <a:pPr/>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7" name="Freeform 50"/>
          <p:cNvSpPr>
            <a:spLocks/>
          </p:cNvSpPr>
          <p:nvPr/>
        </p:nvSpPr>
        <p:spPr bwMode="auto">
          <a:xfrm>
            <a:off x="6571059" y="4601273"/>
            <a:ext cx="2571570" cy="1113727"/>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sp>
        <p:nvSpPr>
          <p:cNvPr id="8" name="Freeform 51"/>
          <p:cNvSpPr>
            <a:spLocks/>
          </p:cNvSpPr>
          <p:nvPr/>
        </p:nvSpPr>
        <p:spPr bwMode="auto">
          <a:xfrm>
            <a:off x="4" y="4710152"/>
            <a:ext cx="8561363" cy="1004852"/>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vert="horz" wrap="square" lIns="77925" tIns="38963" rIns="77925" bIns="38963" numCol="1" anchor="t" anchorCtr="0" compatLnSpc="1">
            <a:prstTxWarp prst="textNoShape">
              <a:avLst/>
            </a:prstTxWarp>
          </a:bodyPr>
          <a:lstStyle/>
          <a:p>
            <a:endParaRPr/>
          </a:p>
        </p:txBody>
      </p:sp>
      <p:sp>
        <p:nvSpPr>
          <p:cNvPr id="9" name="Freeform 51"/>
          <p:cNvSpPr>
            <a:spLocks/>
          </p:cNvSpPr>
          <p:nvPr/>
        </p:nvSpPr>
        <p:spPr bwMode="auto">
          <a:xfrm>
            <a:off x="-10312" y="4887530"/>
            <a:ext cx="8561363" cy="836938"/>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grpSp>
        <p:nvGrpSpPr>
          <p:cNvPr id="10" name="Group 66"/>
          <p:cNvGrpSpPr>
            <a:grpSpLocks noChangeAspect="1"/>
          </p:cNvGrpSpPr>
          <p:nvPr/>
        </p:nvGrpSpPr>
        <p:grpSpPr bwMode="auto">
          <a:xfrm>
            <a:off x="8735766" y="789648"/>
            <a:ext cx="319984" cy="334016"/>
            <a:chOff x="3636" y="1964"/>
            <a:chExt cx="413" cy="388"/>
          </a:xfrm>
        </p:grpSpPr>
        <p:sp>
          <p:nvSpPr>
            <p:cNvPr id="1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9" name="Group 18"/>
          <p:cNvGrpSpPr/>
          <p:nvPr/>
        </p:nvGrpSpPr>
        <p:grpSpPr>
          <a:xfrm>
            <a:off x="8481699" y="5176693"/>
            <a:ext cx="656603" cy="538310"/>
            <a:chOff x="7344986" y="5566058"/>
            <a:chExt cx="1750940" cy="1291943"/>
          </a:xfrm>
        </p:grpSpPr>
        <p:sp>
          <p:nvSpPr>
            <p:cNvPr id="20" name="Freeform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 name="Group 5"/>
          <p:cNvGrpSpPr>
            <a:grpSpLocks noChangeAspect="1"/>
          </p:cNvGrpSpPr>
          <p:nvPr/>
        </p:nvGrpSpPr>
        <p:grpSpPr bwMode="auto">
          <a:xfrm>
            <a:off x="1834" y="2394908"/>
            <a:ext cx="447921" cy="657752"/>
            <a:chOff x="2121" y="1060"/>
            <a:chExt cx="597" cy="789"/>
          </a:xfrm>
        </p:grpSpPr>
        <p:sp>
          <p:nvSpPr>
            <p:cNvPr id="27" name="Freeform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 name="Group 16"/>
          <p:cNvGrpSpPr>
            <a:grpSpLocks noChangeAspect="1"/>
          </p:cNvGrpSpPr>
          <p:nvPr/>
        </p:nvGrpSpPr>
        <p:grpSpPr bwMode="auto">
          <a:xfrm>
            <a:off x="104629" y="-10842"/>
            <a:ext cx="1037180" cy="670203"/>
            <a:chOff x="1922" y="1129"/>
            <a:chExt cx="987" cy="574"/>
          </a:xfrm>
        </p:grpSpPr>
        <p:sp>
          <p:nvSpPr>
            <p:cNvPr id="35" name="Freeform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 name="Group 28"/>
          <p:cNvGrpSpPr>
            <a:grpSpLocks noChangeAspect="1"/>
          </p:cNvGrpSpPr>
          <p:nvPr/>
        </p:nvGrpSpPr>
        <p:grpSpPr bwMode="auto">
          <a:xfrm>
            <a:off x="1" y="4172968"/>
            <a:ext cx="515890" cy="956436"/>
            <a:chOff x="1901" y="2020"/>
            <a:chExt cx="1059" cy="1767"/>
          </a:xfrm>
        </p:grpSpPr>
        <p:sp>
          <p:nvSpPr>
            <p:cNvPr id="44" name="Freeform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52" name="Group 52"/>
          <p:cNvGrpSpPr>
            <a:grpSpLocks noChangeAspect="1"/>
          </p:cNvGrpSpPr>
          <p:nvPr/>
        </p:nvGrpSpPr>
        <p:grpSpPr bwMode="auto">
          <a:xfrm rot="19948164">
            <a:off x="8357440" y="87624"/>
            <a:ext cx="506303" cy="643754"/>
            <a:chOff x="4634" y="754"/>
            <a:chExt cx="1164" cy="1332"/>
          </a:xfrm>
        </p:grpSpPr>
        <p:sp>
          <p:nvSpPr>
            <p:cNvPr id="5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61" name="Group 64"/>
          <p:cNvGrpSpPr>
            <a:grpSpLocks noChangeAspect="1"/>
          </p:cNvGrpSpPr>
          <p:nvPr/>
        </p:nvGrpSpPr>
        <p:grpSpPr bwMode="auto">
          <a:xfrm flipH="1">
            <a:off x="8086999" y="2465663"/>
            <a:ext cx="771182" cy="950588"/>
            <a:chOff x="2052" y="995"/>
            <a:chExt cx="768" cy="852"/>
          </a:xfrm>
        </p:grpSpPr>
        <p:sp>
          <p:nvSpPr>
            <p:cNvPr id="6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Placeholder 1"/>
          <p:cNvSpPr>
            <a:spLocks noGrp="1"/>
          </p:cNvSpPr>
          <p:nvPr>
            <p:ph type="title"/>
          </p:nvPr>
        </p:nvSpPr>
        <p:spPr>
          <a:xfrm>
            <a:off x="1143000" y="65758"/>
            <a:ext cx="6850298" cy="1027853"/>
          </a:xfrm>
          <a:prstGeom prst="rect">
            <a:avLst/>
          </a:prstGeom>
        </p:spPr>
        <p:txBody>
          <a:bodyPr vert="horz" lIns="77925" tIns="38963" rIns="77925" bIns="38963" rtlCol="0" anchor="b">
            <a:normAutofit/>
          </a:bodyPr>
          <a:lstStyle/>
          <a:p>
            <a:r>
              <a:rPr lang="en-US"/>
              <a:t>Click to edit Master title style</a:t>
            </a:r>
            <a:endParaRPr/>
          </a:p>
        </p:txBody>
      </p:sp>
      <p:sp>
        <p:nvSpPr>
          <p:cNvPr id="3" name="Text Placeholder 2"/>
          <p:cNvSpPr>
            <a:spLocks noGrp="1"/>
          </p:cNvSpPr>
          <p:nvPr>
            <p:ph type="body" idx="1"/>
          </p:nvPr>
        </p:nvSpPr>
        <p:spPr>
          <a:xfrm>
            <a:off x="1146430" y="1238251"/>
            <a:ext cx="6851142" cy="3460751"/>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656832" y="5501640"/>
            <a:ext cx="720090" cy="198120"/>
          </a:xfrm>
          <a:prstGeom prst="rect">
            <a:avLst/>
          </a:prstGeom>
        </p:spPr>
        <p:txBody>
          <a:bodyPr vert="horz" lIns="77925" tIns="38963" rIns="77925" bIns="38963" rtlCol="0" anchor="ctr"/>
          <a:lstStyle>
            <a:lvl1pPr algn="r">
              <a:defRPr sz="700">
                <a:solidFill>
                  <a:schemeClr val="tx1"/>
                </a:solidFill>
              </a:defRPr>
            </a:lvl1pPr>
          </a:lstStyle>
          <a:p>
            <a:fld id="{EAF20880-8252-4D94-9156-AEA33DA48AD3}" type="datetimeFigureOut">
              <a:rPr lang="en-US" smtClean="0"/>
              <a:pPr/>
              <a:t>5/24/2025</a:t>
            </a:fld>
            <a:endParaRPr lang="en-US"/>
          </a:p>
        </p:txBody>
      </p:sp>
      <p:sp>
        <p:nvSpPr>
          <p:cNvPr id="5" name="Footer Placeholder 4"/>
          <p:cNvSpPr>
            <a:spLocks noGrp="1"/>
          </p:cNvSpPr>
          <p:nvPr>
            <p:ph type="ftr" sz="quarter" idx="3"/>
          </p:nvPr>
        </p:nvSpPr>
        <p:spPr>
          <a:xfrm>
            <a:off x="1141813" y="5501640"/>
            <a:ext cx="5233845" cy="198120"/>
          </a:xfrm>
          <a:prstGeom prst="rect">
            <a:avLst/>
          </a:prstGeom>
        </p:spPr>
        <p:txBody>
          <a:bodyPr vert="horz" lIns="77925" tIns="38963" rIns="77925" bIns="38963" rtlCol="0" anchor="ctr"/>
          <a:lstStyle>
            <a:lvl1pPr algn="l">
              <a:defRPr sz="700" cap="none" baseline="0">
                <a:solidFill>
                  <a:schemeClr val="tx1"/>
                </a:solidFill>
              </a:defRPr>
            </a:lvl1pPr>
          </a:lstStyle>
          <a:p>
            <a:endParaRPr lang="en-US"/>
          </a:p>
        </p:txBody>
      </p:sp>
      <p:sp>
        <p:nvSpPr>
          <p:cNvPr id="6" name="Slide Number Placeholder 5"/>
          <p:cNvSpPr>
            <a:spLocks noGrp="1"/>
          </p:cNvSpPr>
          <p:nvPr>
            <p:ph type="sldNum" sz="quarter" idx="4"/>
          </p:nvPr>
        </p:nvSpPr>
        <p:spPr>
          <a:xfrm>
            <a:off x="7517511" y="5501640"/>
            <a:ext cx="480060" cy="198120"/>
          </a:xfrm>
          <a:prstGeom prst="rect">
            <a:avLst/>
          </a:prstGeom>
        </p:spPr>
        <p:txBody>
          <a:bodyPr vert="horz" lIns="77925" tIns="38963" rIns="77925" bIns="38963" rtlCol="0" anchor="ctr"/>
          <a:lstStyle>
            <a:lvl1pPr algn="r">
              <a:defRPr sz="700">
                <a:solidFill>
                  <a:schemeClr val="tx1"/>
                </a:solidFill>
              </a:defRPr>
            </a:lvl1pPr>
          </a:lstStyle>
          <a:p>
            <a:fld id="{68340CE1-23A3-4522-9660-AD5BC506BF71}"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779252" rtl="0" eaLnBrk="1" latinLnBrk="0" hangingPunct="1">
        <a:lnSpc>
          <a:spcPct val="90000"/>
        </a:lnSpc>
        <a:spcBef>
          <a:spcPct val="0"/>
        </a:spcBef>
        <a:buFont typeface="Arial" pitchFamily="34" charset="0"/>
        <a:buNone/>
        <a:defRPr sz="2900" kern="1200">
          <a:solidFill>
            <a:schemeClr val="tx1"/>
          </a:solidFill>
          <a:latin typeface="+mj-lt"/>
          <a:ea typeface="+mj-ea"/>
          <a:cs typeface="+mj-cs"/>
        </a:defRPr>
      </a:lvl1pPr>
    </p:titleStyle>
    <p:bodyStyle>
      <a:lvl1pPr marL="233776" indent="-194813" algn="l" defTabSz="779252" rtl="0" eaLnBrk="1" latinLnBrk="0" hangingPunct="1">
        <a:lnSpc>
          <a:spcPct val="100000"/>
        </a:lnSpc>
        <a:spcBef>
          <a:spcPts val="1534"/>
        </a:spcBef>
        <a:buClr>
          <a:schemeClr val="tx1">
            <a:lumMod val="75000"/>
            <a:lumOff val="25000"/>
          </a:schemeClr>
        </a:buClr>
        <a:buSzPct val="100000"/>
        <a:buFont typeface="Arial" pitchFamily="34" charset="0"/>
        <a:buChar char="•"/>
        <a:defRPr sz="1700" kern="1200">
          <a:solidFill>
            <a:schemeClr val="tx1"/>
          </a:solidFill>
          <a:latin typeface="+mn-lt"/>
          <a:ea typeface="+mn-ea"/>
          <a:cs typeface="+mn-cs"/>
        </a:defRPr>
      </a:lvl1pPr>
      <a:lvl2pPr marL="506514" indent="-194813" algn="l" defTabSz="779252" rtl="0" eaLnBrk="1" latinLnBrk="0" hangingPunct="1">
        <a:lnSpc>
          <a:spcPct val="100000"/>
        </a:lnSpc>
        <a:spcBef>
          <a:spcPts val="852"/>
        </a:spcBef>
        <a:buClr>
          <a:schemeClr val="tx1">
            <a:lumMod val="75000"/>
            <a:lumOff val="25000"/>
          </a:schemeClr>
        </a:buClr>
        <a:buSzPct val="100000"/>
        <a:buFont typeface="Arial" pitchFamily="34" charset="0"/>
        <a:buChar char="•"/>
        <a:defRPr sz="1500" kern="1200">
          <a:solidFill>
            <a:schemeClr val="tx1"/>
          </a:solidFill>
          <a:latin typeface="+mn-lt"/>
          <a:ea typeface="+mn-ea"/>
          <a:cs typeface="+mn-cs"/>
        </a:defRPr>
      </a:lvl2pPr>
      <a:lvl3pPr marL="779252" indent="-194813" algn="l" defTabSz="779252" rtl="0" eaLnBrk="1" latinLnBrk="0" hangingPunct="1">
        <a:lnSpc>
          <a:spcPct val="100000"/>
        </a:lnSpc>
        <a:spcBef>
          <a:spcPts val="682"/>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3pPr>
      <a:lvl4pPr marL="1051990" indent="-194813" algn="l" defTabSz="779252" rtl="0" eaLnBrk="1" latinLnBrk="0" hangingPunct="1">
        <a:lnSpc>
          <a:spcPct val="100000"/>
        </a:lnSpc>
        <a:spcBef>
          <a:spcPts val="682"/>
        </a:spcBef>
        <a:buClr>
          <a:schemeClr val="tx1">
            <a:lumMod val="75000"/>
            <a:lumOff val="25000"/>
          </a:schemeClr>
        </a:buClr>
        <a:buSzPct val="100000"/>
        <a:buFont typeface="Arial" pitchFamily="34" charset="0"/>
        <a:buChar char="•"/>
        <a:defRPr sz="1200" kern="1200">
          <a:solidFill>
            <a:schemeClr val="tx1"/>
          </a:solidFill>
          <a:latin typeface="+mn-lt"/>
          <a:ea typeface="+mn-ea"/>
          <a:cs typeface="+mn-cs"/>
        </a:defRPr>
      </a:lvl4pPr>
      <a:lvl5pPr marL="1324728" indent="-194813" algn="l" defTabSz="779252" rtl="0" eaLnBrk="1" latinLnBrk="0" hangingPunct="1">
        <a:lnSpc>
          <a:spcPct val="100000"/>
        </a:lnSpc>
        <a:spcBef>
          <a:spcPts val="682"/>
        </a:spcBef>
        <a:buClr>
          <a:schemeClr val="tx1">
            <a:lumMod val="75000"/>
            <a:lumOff val="25000"/>
          </a:schemeClr>
        </a:buClr>
        <a:buSzPct val="100000"/>
        <a:buFont typeface="Arial" pitchFamily="34" charset="0"/>
        <a:buChar char="•"/>
        <a:defRPr sz="1200" kern="1200">
          <a:solidFill>
            <a:schemeClr val="tx1"/>
          </a:solidFill>
          <a:latin typeface="+mn-lt"/>
          <a:ea typeface="+mn-ea"/>
          <a:cs typeface="+mn-cs"/>
        </a:defRPr>
      </a:lvl5pPr>
      <a:lvl6pPr marL="1597466" indent="-194813" algn="l" defTabSz="779252" rtl="0" eaLnBrk="1" latinLnBrk="0" hangingPunct="1">
        <a:lnSpc>
          <a:spcPct val="90000"/>
        </a:lnSpc>
        <a:spcBef>
          <a:spcPts val="682"/>
        </a:spcBef>
        <a:buSzPct val="80000"/>
        <a:buFont typeface="Arial" pitchFamily="34" charset="0"/>
        <a:buChar char="•"/>
        <a:defRPr sz="1200" kern="1200">
          <a:solidFill>
            <a:schemeClr val="tx1"/>
          </a:solidFill>
          <a:latin typeface="+mn-lt"/>
          <a:ea typeface="+mn-ea"/>
          <a:cs typeface="+mn-cs"/>
        </a:defRPr>
      </a:lvl6pPr>
      <a:lvl7pPr marL="1870204" indent="-194813" algn="l" defTabSz="779252" rtl="0" eaLnBrk="1" latinLnBrk="0" hangingPunct="1">
        <a:lnSpc>
          <a:spcPct val="90000"/>
        </a:lnSpc>
        <a:spcBef>
          <a:spcPts val="682"/>
        </a:spcBef>
        <a:buSzPct val="80000"/>
        <a:buFont typeface="Arial" pitchFamily="34" charset="0"/>
        <a:buChar char="•"/>
        <a:defRPr sz="1200" kern="1200" baseline="0">
          <a:solidFill>
            <a:schemeClr val="tx1"/>
          </a:solidFill>
          <a:latin typeface="+mn-lt"/>
          <a:ea typeface="+mn-ea"/>
          <a:cs typeface="+mn-cs"/>
        </a:defRPr>
      </a:lvl7pPr>
      <a:lvl8pPr marL="2142942" indent="-194813" algn="l" defTabSz="779252" rtl="0" eaLnBrk="1" latinLnBrk="0" hangingPunct="1">
        <a:lnSpc>
          <a:spcPct val="90000"/>
        </a:lnSpc>
        <a:spcBef>
          <a:spcPts val="682"/>
        </a:spcBef>
        <a:buSzPct val="80000"/>
        <a:buFont typeface="Arial" pitchFamily="34" charset="0"/>
        <a:buChar char="•"/>
        <a:defRPr sz="1200" kern="1200" baseline="0">
          <a:solidFill>
            <a:schemeClr val="tx1"/>
          </a:solidFill>
          <a:latin typeface="+mn-lt"/>
          <a:ea typeface="+mn-ea"/>
          <a:cs typeface="+mn-cs"/>
        </a:defRPr>
      </a:lvl8pPr>
      <a:lvl9pPr marL="2415680" indent="-194813" algn="l" defTabSz="779252" rtl="0" eaLnBrk="1" latinLnBrk="0" hangingPunct="1">
        <a:lnSpc>
          <a:spcPct val="90000"/>
        </a:lnSpc>
        <a:spcBef>
          <a:spcPts val="682"/>
        </a:spcBef>
        <a:buSzPct val="80000"/>
        <a:buFont typeface="Arial" pitchFamily="34" charset="0"/>
        <a:buChar char="•"/>
        <a:defRPr sz="1200" kern="1200" baseline="0">
          <a:solidFill>
            <a:schemeClr val="tx1"/>
          </a:solidFill>
          <a:latin typeface="+mn-lt"/>
          <a:ea typeface="+mn-ea"/>
          <a:cs typeface="+mn-cs"/>
        </a:defRPr>
      </a:lvl9pPr>
    </p:bodyStyle>
    <p:otherStyle>
      <a:defPPr>
        <a:defRPr/>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1696" y="-12700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rgbClr val="FF0000"/>
                </a:solidFill>
                <a:effectLst>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rgbClr val="FF0000"/>
                </a:solidFill>
                <a:effectLst>
                  <a:outerShdw blurRad="41275" dist="12700" dir="12000000" algn="tl" rotWithShape="0">
                    <a:srgbClr val="000000">
                      <a:alpha val="40000"/>
                    </a:srgbClr>
                  </a:outerShdw>
                </a:effectLst>
              </a:rPr>
              <a:t>.P.S.</a:t>
            </a:r>
          </a:p>
        </p:txBody>
      </p:sp>
      <p:sp>
        <p:nvSpPr>
          <p:cNvPr id="5" name="Rectangle 4"/>
          <p:cNvSpPr/>
          <p:nvPr/>
        </p:nvSpPr>
        <p:spPr>
          <a:xfrm>
            <a:off x="4267203" y="-21165"/>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accent6">
                    <a:lumMod val="75000"/>
                  </a:schemeClr>
                </a:solidFill>
                <a:effectLst>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accent6">
                  <a:lumMod val="75000"/>
                </a:schemeClr>
              </a:solidFill>
              <a:effectLst>
                <a:outerShdw blurRad="41275" dist="12700" dir="12000000" algn="tl" rotWithShape="0">
                  <a:srgbClr val="000000">
                    <a:alpha val="40000"/>
                  </a:srgbClr>
                </a:outerShdw>
              </a:effectLst>
            </a:endParaRPr>
          </a:p>
        </p:txBody>
      </p:sp>
      <p:sp>
        <p:nvSpPr>
          <p:cNvPr id="6" name="Rectangle 5"/>
          <p:cNvSpPr/>
          <p:nvPr/>
        </p:nvSpPr>
        <p:spPr>
          <a:xfrm>
            <a:off x="3962403" y="495383"/>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accent6">
                    <a:lumMod val="75000"/>
                  </a:schemeClr>
                </a:solidFill>
                <a:effectLst>
                  <a:outerShdw blurRad="41275" dist="12700" dir="12000000" algn="tl" rotWithShape="0">
                    <a:srgbClr val="000000">
                      <a:alpha val="40000"/>
                    </a:srgbClr>
                  </a:outerShdw>
                </a:effectLst>
              </a:rPr>
              <a:t>Khurda</a:t>
            </a:r>
          </a:p>
        </p:txBody>
      </p:sp>
      <p:cxnSp>
        <p:nvCxnSpPr>
          <p:cNvPr id="8" name="Straight Connector 7"/>
          <p:cNvCxnSpPr/>
          <p:nvPr/>
        </p:nvCxnSpPr>
        <p:spPr>
          <a:xfrm>
            <a:off x="844062" y="1078179"/>
            <a:ext cx="8299938" cy="1323"/>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35" name="Rectangle 34"/>
          <p:cNvSpPr/>
          <p:nvPr/>
        </p:nvSpPr>
        <p:spPr>
          <a:xfrm>
            <a:off x="3376248" y="1714500"/>
            <a:ext cx="5588673" cy="1186764"/>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36" name="Notched Right Arrow 35"/>
          <p:cNvSpPr/>
          <p:nvPr/>
        </p:nvSpPr>
        <p:spPr>
          <a:xfrm rot="10800000">
            <a:off x="2321172" y="1714500"/>
            <a:ext cx="2102069" cy="1186764"/>
          </a:xfrm>
          <a:prstGeom prst="notchedRightArrow">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0" name="Notched Right Arrow 39"/>
          <p:cNvSpPr/>
          <p:nvPr/>
        </p:nvSpPr>
        <p:spPr>
          <a:xfrm>
            <a:off x="2391511" y="1714500"/>
            <a:ext cx="2102069" cy="1186764"/>
          </a:xfrm>
          <a:prstGeom prst="notchedRightArrow">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1" name="Rectangle 40"/>
          <p:cNvSpPr/>
          <p:nvPr/>
        </p:nvSpPr>
        <p:spPr>
          <a:xfrm>
            <a:off x="4398013" y="2029353"/>
            <a:ext cx="4103077" cy="817341"/>
          </a:xfrm>
          <a:prstGeom prst="rect">
            <a:avLst/>
          </a:prstGeom>
          <a:solidFill>
            <a:schemeClr val="accent5">
              <a:lumMod val="60000"/>
              <a:lumOff val="40000"/>
            </a:schemeClr>
          </a:solidFill>
        </p:spPr>
        <p:txBody>
          <a:bodyPr wrap="square" lIns="77916" tIns="38958" rIns="77916" bIns="38958">
            <a:spAutoFit/>
          </a:bodyPr>
          <a:lstStyle/>
          <a:p>
            <a:pPr algn="ctr"/>
            <a:r>
              <a:rPr lang="hi-IN" sz="4800" b="1"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rPr>
              <a:t>तोप</a:t>
            </a:r>
            <a:endParaRPr lang="en-US" sz="4800" b="1" dirty="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endParaRPr>
          </a:p>
        </p:txBody>
      </p:sp>
      <p:sp>
        <p:nvSpPr>
          <p:cNvPr id="42" name="Rectangle 41"/>
          <p:cNvSpPr/>
          <p:nvPr/>
        </p:nvSpPr>
        <p:spPr>
          <a:xfrm>
            <a:off x="2859052" y="2010835"/>
            <a:ext cx="1331951" cy="494175"/>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27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प्रकरण</a:t>
            </a:r>
            <a:r>
              <a:rPr lang="en-US" sz="27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 -</a:t>
            </a:r>
          </a:p>
        </p:txBody>
      </p:sp>
      <p:sp>
        <p:nvSpPr>
          <p:cNvPr id="43" name="Chevron 42"/>
          <p:cNvSpPr/>
          <p:nvPr/>
        </p:nvSpPr>
        <p:spPr>
          <a:xfrm>
            <a:off x="4009292" y="1714500"/>
            <a:ext cx="778170" cy="1186764"/>
          </a:xfrm>
          <a:prstGeom prst="chevron">
            <a:avLst>
              <a:gd name="adj" fmla="val 69747"/>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4" name="Chevron 43"/>
          <p:cNvSpPr/>
          <p:nvPr/>
        </p:nvSpPr>
        <p:spPr>
          <a:xfrm rot="10800000">
            <a:off x="2110153" y="1714500"/>
            <a:ext cx="778170" cy="1186764"/>
          </a:xfrm>
          <a:prstGeom prst="chevron">
            <a:avLst>
              <a:gd name="adj" fmla="val 69747"/>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5" name="Chevron 44"/>
          <p:cNvSpPr/>
          <p:nvPr/>
        </p:nvSpPr>
        <p:spPr>
          <a:xfrm rot="10800000">
            <a:off x="8159260" y="1714495"/>
            <a:ext cx="778174" cy="1186770"/>
          </a:xfrm>
          <a:prstGeom prst="chevron">
            <a:avLst>
              <a:gd name="adj" fmla="val 69747"/>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8" name="Rectangle 17"/>
          <p:cNvSpPr/>
          <p:nvPr/>
        </p:nvSpPr>
        <p:spPr>
          <a:xfrm>
            <a:off x="5978772" y="1079502"/>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smtClean="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rPr>
              <a:t>2025-26</a:t>
            </a:r>
            <a:endParaRPr lang="en-US" sz="3200" b="1" spc="43" dirty="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endParaRPr>
          </a:p>
        </p:txBody>
      </p:sp>
      <p:sp>
        <p:nvSpPr>
          <p:cNvPr id="15" name="Rectangle 14"/>
          <p:cNvSpPr/>
          <p:nvPr/>
        </p:nvSpPr>
        <p:spPr>
          <a:xfrm>
            <a:off x="5148065" y="3177535"/>
            <a:ext cx="2794355" cy="523220"/>
          </a:xfrm>
          <a:prstGeom prst="rect">
            <a:avLst/>
          </a:prstGeom>
          <a:noFill/>
        </p:spPr>
        <p:txBody>
          <a:bodyPr wrap="none" lIns="91440" tIns="45720" rIns="91440" bIns="45720">
            <a:spAutoFit/>
          </a:bodyPr>
          <a:lstStyle/>
          <a:p>
            <a:pPr algn="ctr"/>
            <a:r>
              <a:rPr lang="hi-IN" sz="2800" b="1" dirty="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rPr>
              <a:t>विपिन कुमार यादव </a:t>
            </a:r>
            <a:endParaRPr lang="en-US" sz="2800" b="1" dirty="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endParaRPr>
          </a:p>
        </p:txBody>
      </p:sp>
      <p:sp>
        <p:nvSpPr>
          <p:cNvPr id="16" name="Rectangle 15"/>
          <p:cNvSpPr/>
          <p:nvPr/>
        </p:nvSpPr>
        <p:spPr>
          <a:xfrm>
            <a:off x="5292080" y="3671138"/>
            <a:ext cx="2448272" cy="707886"/>
          </a:xfrm>
          <a:prstGeom prst="rect">
            <a:avLst/>
          </a:prstGeom>
          <a:noFill/>
        </p:spPr>
        <p:txBody>
          <a:bodyPr wrap="square" lIns="91440" tIns="45720" rIns="91440" bIns="45720">
            <a:spAutoFit/>
          </a:bodyPr>
          <a:lstStyle/>
          <a:p>
            <a:pPr algn="ctr"/>
            <a:r>
              <a:rPr lang="hi-IN" sz="2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टी. जी. टी.</a:t>
            </a:r>
          </a:p>
          <a:p>
            <a:pPr algn="ctr"/>
            <a:r>
              <a:rPr lang="hi-IN" sz="2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हिंदी विभाग  </a:t>
            </a:r>
            <a:endParaRPr lang="en-US" sz="2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endParaRPr>
          </a:p>
        </p:txBody>
      </p:sp>
      <p:sp>
        <p:nvSpPr>
          <p:cNvPr id="17" name="Rectangle 16"/>
          <p:cNvSpPr/>
          <p:nvPr/>
        </p:nvSpPr>
        <p:spPr>
          <a:xfrm>
            <a:off x="5592518" y="3657589"/>
            <a:ext cx="1859803" cy="861774"/>
          </a:xfrm>
          <a:prstGeom prst="rect">
            <a:avLst/>
          </a:prstGeom>
          <a:noFill/>
        </p:spPr>
        <p:txBody>
          <a:bodyPr wrap="none" lIns="91440" tIns="45720" rIns="91440" bIns="45720">
            <a:spAutoFit/>
          </a:bodyPr>
          <a:lstStyle/>
          <a:p>
            <a:pPr algn="ctr"/>
            <a:r>
              <a:rPr lang="hi-IN" sz="5000" b="1" dirty="0" smtClean="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       </a:t>
            </a:r>
            <a:r>
              <a:rPr lang="hi-IN" sz="5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a:t>
            </a:r>
            <a:endParaRPr lang="en-US" sz="5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860032" y="444773"/>
            <a:ext cx="3312368" cy="77608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marL="38963" indent="0">
              <a:spcBef>
                <a:spcPts val="0"/>
              </a:spcBef>
              <a:buNone/>
            </a:pPr>
            <a:r>
              <a:rPr lang="en-IN" sz="900" b="1" dirty="0" smtClean="0">
                <a:solidFill>
                  <a:srgbClr val="C00000"/>
                </a:solidFill>
                <a:latin typeface="Karma" pitchFamily="2" charset="0"/>
                <a:cs typeface="Karma" pitchFamily="2" charset="0"/>
              </a:rPr>
              <a:t> </a:t>
            </a:r>
            <a:endParaRPr lang="en-IN" sz="2000" b="1" dirty="0" smtClean="0">
              <a:solidFill>
                <a:srgbClr val="C00000"/>
              </a:solidFill>
              <a:latin typeface="Karma" pitchFamily="2" charset="0"/>
              <a:cs typeface="Karma" pitchFamily="2" charset="0"/>
            </a:endParaRPr>
          </a:p>
          <a:p>
            <a:pPr marL="38963" indent="0">
              <a:spcBef>
                <a:spcPts val="0"/>
              </a:spcBef>
              <a:buNone/>
            </a:pPr>
            <a:r>
              <a:rPr lang="hi-IN" sz="2000" b="1" dirty="0" smtClean="0">
                <a:solidFill>
                  <a:srgbClr val="002060"/>
                </a:solidFill>
                <a:latin typeface="Karma" pitchFamily="2" charset="0"/>
                <a:cs typeface="Karma" pitchFamily="2" charset="0"/>
              </a:rPr>
              <a:t>बहरहाल </a:t>
            </a:r>
            <a:r>
              <a:rPr lang="hi-IN" sz="2000" b="1" dirty="0">
                <a:solidFill>
                  <a:srgbClr val="002060"/>
                </a:solidFill>
                <a:latin typeface="Karma" pitchFamily="2" charset="0"/>
                <a:cs typeface="Karma" pitchFamily="2" charset="0"/>
              </a:rPr>
              <a:t>– </a:t>
            </a:r>
            <a:r>
              <a:rPr lang="hi-IN" sz="2000" b="1" dirty="0">
                <a:solidFill>
                  <a:srgbClr val="C00000"/>
                </a:solidFill>
                <a:latin typeface="Karma" pitchFamily="2" charset="0"/>
                <a:cs typeface="Karma" pitchFamily="2" charset="0"/>
              </a:rPr>
              <a:t>बुरी स्थिति</a:t>
            </a:r>
          </a:p>
          <a:p>
            <a:pPr marL="38963" indent="0">
              <a:spcBef>
                <a:spcPts val="0"/>
              </a:spcBef>
              <a:buNone/>
            </a:pPr>
            <a:r>
              <a:rPr lang="hi-IN" sz="2000" b="1" dirty="0">
                <a:solidFill>
                  <a:srgbClr val="002060"/>
                </a:solidFill>
                <a:latin typeface="Karma" pitchFamily="2" charset="0"/>
                <a:cs typeface="Karma" pitchFamily="2" charset="0"/>
              </a:rPr>
              <a:t>फारिग – </a:t>
            </a:r>
            <a:r>
              <a:rPr lang="hi-IN" sz="2000" b="1" dirty="0">
                <a:solidFill>
                  <a:srgbClr val="C00000"/>
                </a:solidFill>
                <a:latin typeface="Karma" pitchFamily="2" charset="0"/>
                <a:cs typeface="Karma" pitchFamily="2" charset="0"/>
              </a:rPr>
              <a:t>मुक्त, </a:t>
            </a:r>
            <a:r>
              <a:rPr lang="hi-IN" sz="2000" b="1" dirty="0" smtClean="0">
                <a:solidFill>
                  <a:srgbClr val="C00000"/>
                </a:solidFill>
                <a:latin typeface="Karma" pitchFamily="2" charset="0"/>
                <a:cs typeface="Karma" pitchFamily="2" charset="0"/>
              </a:rPr>
              <a:t>खाली</a:t>
            </a:r>
            <a:endParaRPr lang="en-US" sz="2000" b="1" dirty="0">
              <a:solidFill>
                <a:srgbClr val="002060"/>
              </a:solidFill>
              <a:latin typeface="Karma" pitchFamily="2" charset="0"/>
              <a:cs typeface="Karma" pitchFamily="2" charset="0"/>
            </a:endParaRPr>
          </a:p>
        </p:txBody>
      </p:sp>
      <p:sp>
        <p:nvSpPr>
          <p:cNvPr id="5" name="Rounded Rectangle 4"/>
          <p:cNvSpPr/>
          <p:nvPr/>
        </p:nvSpPr>
        <p:spPr>
          <a:xfrm>
            <a:off x="395536" y="1273324"/>
            <a:ext cx="3672408" cy="3808423"/>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Content Placeholder 2"/>
          <p:cNvSpPr>
            <a:spLocks noGrp="1"/>
          </p:cNvSpPr>
          <p:nvPr>
            <p:ph sz="half" idx="1"/>
          </p:nvPr>
        </p:nvSpPr>
        <p:spPr>
          <a:xfrm>
            <a:off x="467544" y="1353335"/>
            <a:ext cx="3528392" cy="2800311"/>
          </a:xfrm>
        </p:spPr>
        <p:txBody>
          <a:bodyPr>
            <a:noAutofit/>
          </a:bodyPr>
          <a:lstStyle/>
          <a:p>
            <a:pPr marL="0" indent="0">
              <a:spcBef>
                <a:spcPts val="0"/>
              </a:spcBef>
              <a:buNone/>
            </a:pPr>
            <a:r>
              <a:rPr lang="hi-IN" sz="2000" b="1" dirty="0">
                <a:solidFill>
                  <a:srgbClr val="002060"/>
                </a:solidFill>
                <a:latin typeface="Karma" pitchFamily="2" charset="0"/>
                <a:cs typeface="Karma" pitchFamily="2" charset="0"/>
              </a:rPr>
              <a:t>अब तो बहरहाल</a:t>
            </a:r>
          </a:p>
          <a:p>
            <a:pPr marL="0" indent="0">
              <a:spcBef>
                <a:spcPts val="0"/>
              </a:spcBef>
              <a:buNone/>
            </a:pPr>
            <a:r>
              <a:rPr lang="hi-IN" sz="2000" b="1" dirty="0">
                <a:solidFill>
                  <a:srgbClr val="002060"/>
                </a:solidFill>
                <a:latin typeface="Karma" pitchFamily="2" charset="0"/>
                <a:cs typeface="Karma" pitchFamily="2" charset="0"/>
              </a:rPr>
              <a:t>छोटे बच्चों की सवारी से अगर यह </a:t>
            </a:r>
            <a:r>
              <a:rPr lang="hi-IN" sz="2000" b="1" dirty="0" smtClean="0">
                <a:solidFill>
                  <a:srgbClr val="002060"/>
                </a:solidFill>
                <a:latin typeface="Karma" pitchFamily="2" charset="0"/>
                <a:cs typeface="Karma" pitchFamily="2" charset="0"/>
              </a:rPr>
              <a:t>फारिग </a:t>
            </a:r>
            <a:r>
              <a:rPr lang="hi-IN" sz="2000" b="1" dirty="0">
                <a:solidFill>
                  <a:srgbClr val="002060"/>
                </a:solidFill>
                <a:latin typeface="Karma" pitchFamily="2" charset="0"/>
                <a:cs typeface="Karma" pitchFamily="2" charset="0"/>
              </a:rPr>
              <a:t>हो</a:t>
            </a:r>
          </a:p>
          <a:p>
            <a:pPr marL="0" indent="0">
              <a:spcBef>
                <a:spcPts val="0"/>
              </a:spcBef>
              <a:buNone/>
            </a:pPr>
            <a:r>
              <a:rPr lang="hi-IN" sz="2000" b="1" dirty="0">
                <a:solidFill>
                  <a:srgbClr val="002060"/>
                </a:solidFill>
                <a:latin typeface="Karma" pitchFamily="2" charset="0"/>
                <a:cs typeface="Karma" pitchFamily="2" charset="0"/>
              </a:rPr>
              <a:t>तो उसके ऊपर बैठकर</a:t>
            </a:r>
          </a:p>
          <a:p>
            <a:pPr marL="0" indent="0">
              <a:spcBef>
                <a:spcPts val="0"/>
              </a:spcBef>
              <a:buNone/>
            </a:pPr>
            <a:r>
              <a:rPr lang="hi-IN" sz="2000" b="1" dirty="0">
                <a:solidFill>
                  <a:srgbClr val="002060"/>
                </a:solidFill>
                <a:latin typeface="Karma" pitchFamily="2" charset="0"/>
                <a:cs typeface="Karma" pitchFamily="2" charset="0"/>
              </a:rPr>
              <a:t>चिड़ियाँ ही अकसर करती है गपशप</a:t>
            </a:r>
          </a:p>
          <a:p>
            <a:pPr marL="0" indent="0">
              <a:spcBef>
                <a:spcPts val="0"/>
              </a:spcBef>
              <a:buNone/>
            </a:pPr>
            <a:r>
              <a:rPr lang="hi-IN" sz="2000" b="1" dirty="0">
                <a:solidFill>
                  <a:srgbClr val="002060"/>
                </a:solidFill>
                <a:latin typeface="Karma" pitchFamily="2" charset="0"/>
                <a:cs typeface="Karma" pitchFamily="2" charset="0"/>
              </a:rPr>
              <a:t>कभी -कभी शैतानी में वे इसके भीतर भी घुस जाती हैं</a:t>
            </a:r>
          </a:p>
          <a:p>
            <a:pPr marL="0" indent="0">
              <a:spcBef>
                <a:spcPts val="0"/>
              </a:spcBef>
              <a:buNone/>
            </a:pPr>
            <a:r>
              <a:rPr lang="hi-IN" sz="2000" b="1" dirty="0">
                <a:solidFill>
                  <a:srgbClr val="002060"/>
                </a:solidFill>
                <a:latin typeface="Karma" pitchFamily="2" charset="0"/>
                <a:cs typeface="Karma" pitchFamily="2" charset="0"/>
              </a:rPr>
              <a:t>खासकर गौरैयें</a:t>
            </a:r>
          </a:p>
          <a:p>
            <a:pPr marL="0" indent="0">
              <a:spcBef>
                <a:spcPts val="0"/>
              </a:spcBef>
              <a:buNone/>
            </a:pPr>
            <a:r>
              <a:rPr lang="hi-IN" sz="2000" b="1" dirty="0">
                <a:solidFill>
                  <a:srgbClr val="002060"/>
                </a:solidFill>
                <a:latin typeface="Karma" pitchFamily="2" charset="0"/>
                <a:cs typeface="Karma" pitchFamily="2" charset="0"/>
              </a:rPr>
              <a:t>वे बताती हैं कि दरअसल कितनी भी बड़ी हो तोप</a:t>
            </a:r>
          </a:p>
          <a:p>
            <a:pPr marL="0" indent="0">
              <a:spcBef>
                <a:spcPts val="0"/>
              </a:spcBef>
              <a:buNone/>
            </a:pPr>
            <a:r>
              <a:rPr lang="hi-IN" sz="2000" b="1" dirty="0">
                <a:solidFill>
                  <a:srgbClr val="002060"/>
                </a:solidFill>
                <a:latin typeface="Karma" pitchFamily="2" charset="0"/>
                <a:cs typeface="Karma" pitchFamily="2" charset="0"/>
              </a:rPr>
              <a:t>एक दिन तो होना ही है उसका मुँह बंद।</a:t>
            </a:r>
            <a:endParaRPr lang="en-US" sz="2000" b="1" dirty="0">
              <a:solidFill>
                <a:srgbClr val="002060"/>
              </a:solidFill>
              <a:latin typeface="Karma" pitchFamily="2" charset="0"/>
              <a:cs typeface="Karma" pitchFamily="2" charset="0"/>
            </a:endParaRPr>
          </a:p>
        </p:txBody>
      </p:sp>
      <p:sp>
        <p:nvSpPr>
          <p:cNvPr id="7" name="AutoShape 2" descr="Offbeat Places|Homestays|Cheed (Chineshwar) Waterfall Places To Visit  Berinag"/>
          <p:cNvSpPr>
            <a:spLocks noChangeAspect="1" noChangeArrowheads="1"/>
          </p:cNvSpPr>
          <p:nvPr/>
        </p:nvSpPr>
        <p:spPr bwMode="auto">
          <a:xfrm>
            <a:off x="155575" y="-160514"/>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ttps://res.cloudinary.com/chasset/f_webp,h_480,w_720/hbimages/places/Cheed-Chineshwar-Waterfall-Berinag-1-Pithoragarh-Uttarakhand.jpg"/>
          <p:cNvSpPr>
            <a:spLocks noChangeAspect="1" noChangeArrowheads="1"/>
          </p:cNvSpPr>
          <p:nvPr/>
        </p:nvSpPr>
        <p:spPr bwMode="auto">
          <a:xfrm>
            <a:off x="307975" y="8819"/>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ounded Rectangular Callout 11"/>
          <p:cNvSpPr/>
          <p:nvPr/>
        </p:nvSpPr>
        <p:spPr>
          <a:xfrm>
            <a:off x="467544"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a:ln>
                  <a:solidFill>
                    <a:srgbClr val="C00000"/>
                  </a:solidFill>
                </a:ln>
                <a:solidFill>
                  <a:srgbClr val="C00000"/>
                </a:solidFill>
                <a:latin typeface="Aparajita" pitchFamily="18" charset="0"/>
                <a:cs typeface="Aparajita" pitchFamily="18" charset="0"/>
              </a:rPr>
              <a:t>3</a:t>
            </a:r>
            <a:endParaRPr lang="en-US" sz="2800" dirty="0">
              <a:ln>
                <a:solidFill>
                  <a:srgbClr val="C00000"/>
                </a:solidFill>
              </a:ln>
              <a:solidFill>
                <a:srgbClr val="C00000"/>
              </a:solidFill>
              <a:latin typeface="Aparajita" pitchFamily="18" charset="0"/>
              <a:cs typeface="Aparajita" pitchFamily="18" charset="0"/>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1345332"/>
            <a:ext cx="3312368" cy="3995749"/>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spTree>
    <p:extLst>
      <p:ext uri="{BB962C8B-B14F-4D97-AF65-F5344CB8AC3E}">
        <p14:creationId xmlns:p14="http://schemas.microsoft.com/office/powerpoint/2010/main" val="3071067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93439" y="1337330"/>
            <a:ext cx="3630489" cy="38964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कवि कहते हैं कि अब तोप की स्थिति बहुत बुरी है। छोटे बच्चे इस पर बैठ कर घुड़सवारी का खेल खेलते हैं। जब बच्चे इस पर नहीं खेल रहे होते तब चिड़ियाँ इस पर बैठ कर आपस में बातचीत करने लग जाती हैं। कभी – कभी शरारती चिड़ियाँ खासकर गौरैयें तोप के अंदर घुस जाती हैं। वो छोटी सी चिड़िया ऐसा करके हमें बताना चाहती हैं कि  कोई कितना भी शक्तिशाली क्यों न हो एक ना एक दिन उसका भी अंत निश्चित होता है।</a:t>
            </a:r>
          </a:p>
        </p:txBody>
      </p:sp>
      <p:sp>
        <p:nvSpPr>
          <p:cNvPr id="18" name="Rounded Rectangular Callout 17"/>
          <p:cNvSpPr/>
          <p:nvPr/>
        </p:nvSpPr>
        <p:spPr>
          <a:xfrm>
            <a:off x="293439" y="377224"/>
            <a:ext cx="3168931"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750" b="1" dirty="0" smtClean="0">
                <a:ln>
                  <a:solidFill>
                    <a:srgbClr val="C00000"/>
                  </a:solidFill>
                </a:ln>
                <a:solidFill>
                  <a:srgbClr val="C00000"/>
                </a:solidFill>
                <a:latin typeface="Aparajita" pitchFamily="18" charset="0"/>
                <a:cs typeface="Aparajita" pitchFamily="18" charset="0"/>
              </a:rPr>
              <a:t>व्याख्या: काव्य </a:t>
            </a:r>
            <a:r>
              <a:rPr lang="hi-IN" sz="2750" b="1" dirty="0">
                <a:ln>
                  <a:solidFill>
                    <a:srgbClr val="C00000"/>
                  </a:solidFill>
                </a:ln>
                <a:solidFill>
                  <a:srgbClr val="C00000"/>
                </a:solidFill>
                <a:latin typeface="Aparajita" pitchFamily="18" charset="0"/>
                <a:cs typeface="Aparajita" pitchFamily="18" charset="0"/>
              </a:rPr>
              <a:t>खण्ड </a:t>
            </a:r>
            <a:r>
              <a:rPr lang="hi-IN" sz="2750" b="1" dirty="0" smtClean="0">
                <a:ln>
                  <a:solidFill>
                    <a:srgbClr val="C00000"/>
                  </a:solidFill>
                </a:ln>
                <a:solidFill>
                  <a:srgbClr val="C00000"/>
                </a:solidFill>
                <a:latin typeface="Aparajita" pitchFamily="18" charset="0"/>
                <a:cs typeface="Aparajita" pitchFamily="18" charset="0"/>
              </a:rPr>
              <a:t>-</a:t>
            </a:r>
            <a:r>
              <a:rPr lang="en-IN" sz="2750" b="1" dirty="0" smtClean="0">
                <a:ln>
                  <a:solidFill>
                    <a:srgbClr val="C00000"/>
                  </a:solidFill>
                </a:ln>
                <a:solidFill>
                  <a:srgbClr val="C00000"/>
                </a:solidFill>
                <a:latin typeface="Aparajita" pitchFamily="18" charset="0"/>
                <a:cs typeface="Aparajita" pitchFamily="18" charset="0"/>
              </a:rPr>
              <a:t>3</a:t>
            </a:r>
            <a:endParaRPr lang="en-US" sz="2750" dirty="0">
              <a:ln>
                <a:solidFill>
                  <a:srgbClr val="C00000"/>
                </a:solidFill>
              </a:ln>
              <a:solidFill>
                <a:srgbClr val="C00000"/>
              </a:solidFill>
              <a:latin typeface="Aparajita" pitchFamily="18" charset="0"/>
              <a:cs typeface="Aparajita"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150" y="265212"/>
            <a:ext cx="4413330" cy="5323852"/>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spTree>
    <p:extLst>
      <p:ext uri="{BB962C8B-B14F-4D97-AF65-F5344CB8AC3E}">
        <p14:creationId xmlns:p14="http://schemas.microsoft.com/office/powerpoint/2010/main" val="1187225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928662" y="952487"/>
            <a:ext cx="7000924"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rot="10800000">
            <a:off x="928662" y="1825619"/>
            <a:ext cx="7072362" cy="2619393"/>
          </a:xfrm>
          <a:prstGeom prst="wedgeRoundRectCallout">
            <a:avLst>
              <a:gd name="adj1" fmla="val -21119"/>
              <a:gd name="adj2" fmla="val 68593"/>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A3341E-1A43-2498-B5E7-DF5BD4AB3AB0}"/>
              </a:ext>
            </a:extLst>
          </p:cNvPr>
          <p:cNvSpPr txBox="1">
            <a:spLocks/>
          </p:cNvSpPr>
          <p:nvPr/>
        </p:nvSpPr>
        <p:spPr>
          <a:xfrm>
            <a:off x="1079500" y="1016507"/>
            <a:ext cx="6767286" cy="3428506"/>
          </a:xfrm>
          <a:prstGeom prst="rect">
            <a:avLst/>
          </a:prstGeom>
        </p:spPr>
        <p:txBody>
          <a:bodyPr>
            <a:noAutofit/>
          </a:bodyPr>
          <a:lstStyle/>
          <a:p>
            <a:pPr marL="38963" lvl="0">
              <a:spcBef>
                <a:spcPts val="1534"/>
              </a:spcBef>
              <a:buClr>
                <a:schemeClr val="tx1">
                  <a:lumMod val="75000"/>
                  <a:lumOff val="25000"/>
                </a:schemeClr>
              </a:buClr>
              <a:buSzPct val="100000"/>
              <a:defRPr/>
            </a:pPr>
            <a:r>
              <a:rPr kumimoji="0" lang="hi-IN" sz="1800" b="1" i="0" u="none" strike="noStrike" kern="1200" cap="none" spc="0" normalizeH="0" baseline="0" noProof="0" dirty="0" smtClean="0">
                <a:ln>
                  <a:noFill/>
                </a:ln>
                <a:solidFill>
                  <a:schemeClr val="tx1"/>
                </a:solidFill>
                <a:effectLst/>
                <a:uLnTx/>
                <a:uFillTx/>
                <a:latin typeface="Georgia" pitchFamily="18" charset="0"/>
                <a:cs typeface="+mj-cs"/>
              </a:rPr>
              <a:t>प्रश्न 1. </a:t>
            </a:r>
            <a:r>
              <a:rPr lang="hi-IN" sz="1800" dirty="0" smtClean="0">
                <a:latin typeface="Georgia" pitchFamily="18" charset="0"/>
                <a:cs typeface="+mj-cs"/>
              </a:rPr>
              <a:t>विरासत </a:t>
            </a:r>
            <a:r>
              <a:rPr lang="hi-IN" sz="1800" dirty="0">
                <a:latin typeface="Georgia" pitchFamily="18" charset="0"/>
                <a:cs typeface="+mj-cs"/>
              </a:rPr>
              <a:t>में मिली चीज़ों की बड़ी सँभाल क्यों होती है? स्पष्ट कीजिए</a:t>
            </a:r>
            <a:r>
              <a:rPr lang="hi-IN" sz="1800" dirty="0" smtClean="0">
                <a:latin typeface="Georgia" pitchFamily="18" charset="0"/>
                <a:cs typeface="+mj-cs"/>
              </a:rPr>
              <a:t>।</a:t>
            </a:r>
          </a:p>
          <a:p>
            <a:pPr marL="38963" lvl="0">
              <a:spcBef>
                <a:spcPts val="1534"/>
              </a:spcBef>
              <a:buClr>
                <a:schemeClr val="tx1">
                  <a:lumMod val="75000"/>
                  <a:lumOff val="25000"/>
                </a:schemeClr>
              </a:buClr>
              <a:buSzPct val="100000"/>
              <a:defRPr/>
            </a:pPr>
            <a:endParaRPr kumimoji="0" lang="en-IN" sz="1800" b="0" i="0" u="none" strike="noStrike" kern="1200" cap="none" spc="0" normalizeH="0" baseline="0" noProof="0" dirty="0" smtClean="0">
              <a:ln>
                <a:noFill/>
              </a:ln>
              <a:solidFill>
                <a:schemeClr val="tx1"/>
              </a:solidFill>
              <a:effectLst/>
              <a:uLnTx/>
              <a:uFillTx/>
              <a:latin typeface="Georgia" pitchFamily="18" charset="0"/>
              <a:cs typeface="+mj-cs"/>
            </a:endParaRPr>
          </a:p>
          <a:p>
            <a:pPr marL="38963" algn="just">
              <a:spcBef>
                <a:spcPts val="1534"/>
              </a:spcBef>
              <a:buClr>
                <a:schemeClr val="tx1">
                  <a:lumMod val="75000"/>
                  <a:lumOff val="25000"/>
                </a:schemeClr>
              </a:buClr>
              <a:buSzPct val="100000"/>
              <a:defRPr/>
            </a:pPr>
            <a:r>
              <a:rPr kumimoji="0" lang="hi-IN" sz="1800" b="1" i="0" u="none" strike="noStrike" kern="1200" cap="none" spc="0" normalizeH="0" baseline="0" noProof="0" dirty="0" smtClean="0">
                <a:ln>
                  <a:noFill/>
                </a:ln>
                <a:solidFill>
                  <a:schemeClr val="tx1"/>
                </a:solidFill>
                <a:effectLst/>
                <a:uLnTx/>
                <a:uFillTx/>
                <a:latin typeface="Georgia" pitchFamily="18" charset="0"/>
                <a:cs typeface="+mj-cs"/>
              </a:rPr>
              <a:t>उत्तरः </a:t>
            </a:r>
            <a:r>
              <a:rPr lang="hi-IN" sz="1800" dirty="0"/>
              <a:t>विरासत में मिली चीज़ों की बड़ी सँभाल इसलिए होती है क्योंकि ये चीज़ें हमें अपने पूर्वजों, परम्पराओं और इतिहास की याद दिलाती हैं। ये हमारे आने वाली पीढ़ियों को भी इनसे हमारा भावनात्मक संबंध होता है। इसलिए इन्हें अमूल्य माना जाता है। ये तात्कालिक परिस्थितियों की जानकारी के साथ दिशानिर्देश भी देती हैं</a:t>
            </a:r>
            <a:r>
              <a:rPr lang="hi-IN" sz="1800" dirty="0" smtClean="0"/>
              <a:t>।</a:t>
            </a:r>
            <a:endParaRPr lang="en-US" sz="1800" dirty="0"/>
          </a:p>
        </p:txBody>
      </p:sp>
      <p:sp>
        <p:nvSpPr>
          <p:cNvPr id="4" name="Rectangle 3"/>
          <p:cNvSpPr/>
          <p:nvPr/>
        </p:nvSpPr>
        <p:spPr>
          <a:xfrm>
            <a:off x="0" y="126984"/>
            <a:ext cx="9144000" cy="5080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Title 1">
            <a:extLst>
              <a:ext uri="{FF2B5EF4-FFF2-40B4-BE49-F238E27FC236}">
                <a16:creationId xmlns:a16="http://schemas.microsoft.com/office/drawing/2014/main" id="{18F82CB5-AEFB-1873-EF22-BA8C633B7EBE}"/>
              </a:ext>
            </a:extLst>
          </p:cNvPr>
          <p:cNvSpPr txBox="1">
            <a:spLocks/>
          </p:cNvSpPr>
          <p:nvPr/>
        </p:nvSpPr>
        <p:spPr>
          <a:xfrm>
            <a:off x="1143000" y="-75367"/>
            <a:ext cx="6850298" cy="1027853"/>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सी 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Alternate Process 12"/>
          <p:cNvSpPr/>
          <p:nvPr/>
        </p:nvSpPr>
        <p:spPr>
          <a:xfrm>
            <a:off x="928662" y="2936876"/>
            <a:ext cx="7000924"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1800" b="1" dirty="0" smtClean="0">
                <a:solidFill>
                  <a:srgbClr val="002060"/>
                </a:solidFill>
                <a:latin typeface="Karma" pitchFamily="2" charset="0"/>
                <a:cs typeface="Karma" pitchFamily="2" charset="0"/>
              </a:rPr>
              <a:t>प्रश्न 3</a:t>
            </a:r>
            <a:r>
              <a:rPr lang="hi-IN" sz="1800" b="1" dirty="0">
                <a:solidFill>
                  <a:srgbClr val="002060"/>
                </a:solidFill>
                <a:latin typeface="Karma" pitchFamily="2" charset="0"/>
                <a:cs typeface="Karma" pitchFamily="2" charset="0"/>
              </a:rPr>
              <a:t>. कंपनी बाग में रखी तोप क्या सीख देती है?</a:t>
            </a:r>
            <a:endParaRPr lang="en-US" sz="1800" b="1" dirty="0">
              <a:solidFill>
                <a:srgbClr val="002060"/>
              </a:solidFill>
              <a:latin typeface="Karma" pitchFamily="2" charset="0"/>
              <a:cs typeface="Karma" pitchFamily="2" charset="0"/>
            </a:endParaRPr>
          </a:p>
        </p:txBody>
      </p:sp>
      <p:sp>
        <p:nvSpPr>
          <p:cNvPr id="12" name="Rounded Rectangular Callout 11"/>
          <p:cNvSpPr/>
          <p:nvPr/>
        </p:nvSpPr>
        <p:spPr>
          <a:xfrm rot="10800000">
            <a:off x="928662" y="3810005"/>
            <a:ext cx="7072362" cy="1666887"/>
          </a:xfrm>
          <a:prstGeom prst="wedgeRoundRectCallout">
            <a:avLst>
              <a:gd name="adj1" fmla="val -20683"/>
              <a:gd name="adj2" fmla="val 80360"/>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1" name="Flowchart: Alternate Process 10"/>
          <p:cNvSpPr/>
          <p:nvPr/>
        </p:nvSpPr>
        <p:spPr>
          <a:xfrm>
            <a:off x="928662" y="399851"/>
            <a:ext cx="7000924"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1800" b="1" dirty="0" smtClean="0">
                <a:solidFill>
                  <a:srgbClr val="002060"/>
                </a:solidFill>
                <a:latin typeface="Karma" pitchFamily="2" charset="0"/>
                <a:cs typeface="Karma" pitchFamily="2" charset="0"/>
              </a:rPr>
              <a:t>प्रश्न 2</a:t>
            </a:r>
            <a:r>
              <a:rPr lang="hi-IN" sz="1800" b="1" dirty="0">
                <a:solidFill>
                  <a:srgbClr val="002060"/>
                </a:solidFill>
                <a:latin typeface="Karma" pitchFamily="2" charset="0"/>
                <a:cs typeface="Karma" pitchFamily="2" charset="0"/>
              </a:rPr>
              <a:t>. इस कविता से तोप के विषय में क्या जानकारी मिलती है?</a:t>
            </a:r>
            <a:endParaRPr lang="en-US" sz="1800" b="1" dirty="0">
              <a:solidFill>
                <a:srgbClr val="002060"/>
              </a:solidFill>
              <a:latin typeface="Karma" pitchFamily="2" charset="0"/>
              <a:cs typeface="Karma" pitchFamily="2" charset="0"/>
            </a:endParaRPr>
          </a:p>
        </p:txBody>
      </p:sp>
      <p:sp>
        <p:nvSpPr>
          <p:cNvPr id="9" name="Rounded Rectangular Callout 8"/>
          <p:cNvSpPr/>
          <p:nvPr/>
        </p:nvSpPr>
        <p:spPr>
          <a:xfrm rot="10800000">
            <a:off x="928662" y="1269991"/>
            <a:ext cx="7072362" cy="1587511"/>
          </a:xfrm>
          <a:prstGeom prst="wedgeRoundRectCallout">
            <a:avLst>
              <a:gd name="adj1" fmla="val -20683"/>
              <a:gd name="adj2" fmla="val 73427"/>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dirty="0"/>
          </a:p>
        </p:txBody>
      </p:sp>
      <p:sp>
        <p:nvSpPr>
          <p:cNvPr id="3" name="TextBox 2"/>
          <p:cNvSpPr txBox="1"/>
          <p:nvPr/>
        </p:nvSpPr>
        <p:spPr>
          <a:xfrm>
            <a:off x="1115616" y="1345332"/>
            <a:ext cx="6813970" cy="1477328"/>
          </a:xfrm>
          <a:prstGeom prst="rect">
            <a:avLst/>
          </a:prstGeom>
          <a:noFill/>
        </p:spPr>
        <p:txBody>
          <a:bodyPr wrap="square" rtlCol="0">
            <a:spAutoFit/>
          </a:bodyPr>
          <a:lstStyle/>
          <a:p>
            <a:r>
              <a:rPr lang="hi-IN" sz="1800" b="1" dirty="0" smtClean="0">
                <a:solidFill>
                  <a:srgbClr val="002060"/>
                </a:solidFill>
                <a:latin typeface="Karma" pitchFamily="2" charset="0"/>
                <a:cs typeface="Karma" pitchFamily="2" charset="0"/>
              </a:rPr>
              <a:t>उत्तर:  </a:t>
            </a:r>
            <a:r>
              <a:rPr lang="hi-IN" sz="1800" dirty="0" smtClean="0">
                <a:latin typeface="Karma" pitchFamily="2" charset="0"/>
                <a:cs typeface="Karma" pitchFamily="2" charset="0"/>
              </a:rPr>
              <a:t>इस </a:t>
            </a:r>
            <a:r>
              <a:rPr lang="hi-IN" sz="1800" dirty="0">
                <a:latin typeface="Karma" pitchFamily="2" charset="0"/>
                <a:cs typeface="Karma" pitchFamily="2" charset="0"/>
              </a:rPr>
              <a:t>कविता में तोप के विषय में जानकारी मिलती है कि यह अंग्रेज़ों के समय की </a:t>
            </a:r>
            <a:r>
              <a:rPr lang="hi-IN" sz="1800" dirty="0" smtClean="0">
                <a:latin typeface="Karma" pitchFamily="2" charset="0"/>
                <a:cs typeface="Karma" pitchFamily="2" charset="0"/>
              </a:rPr>
              <a:t>	तोप </a:t>
            </a:r>
            <a:r>
              <a:rPr lang="hi-IN" sz="1800" dirty="0">
                <a:latin typeface="Karma" pitchFamily="2" charset="0"/>
                <a:cs typeface="Karma" pitchFamily="2" charset="0"/>
              </a:rPr>
              <a:t>है। 1857 में इसका प्रयोग शक्तिशाली हथियार के रुप में किया गया था। इसने अनगिनत शूरवीरों, स्वतंत्रता सेनानियों के धज्जे उड़ा दिए थे। लेकिंग आज यह तोप शांत है और एक बाग़ में निष्क्रिय खड़ी है। अब यह केवल दर्शनीय वस्तु है। चिड़िया इस पर अपना घोंसला बना रही है तथा बच्चे खेल रहे हैं।</a:t>
            </a:r>
            <a:endParaRPr lang="en-US" sz="1800" dirty="0">
              <a:latin typeface="Karma" pitchFamily="2" charset="0"/>
              <a:cs typeface="Karma" pitchFamily="2" charset="0"/>
            </a:endParaRPr>
          </a:p>
        </p:txBody>
      </p:sp>
      <p:sp>
        <p:nvSpPr>
          <p:cNvPr id="10" name="TextBox 9"/>
          <p:cNvSpPr txBox="1"/>
          <p:nvPr/>
        </p:nvSpPr>
        <p:spPr>
          <a:xfrm>
            <a:off x="1057858" y="3904785"/>
            <a:ext cx="6813970" cy="1477328"/>
          </a:xfrm>
          <a:prstGeom prst="rect">
            <a:avLst/>
          </a:prstGeom>
          <a:noFill/>
        </p:spPr>
        <p:txBody>
          <a:bodyPr wrap="square" rtlCol="0">
            <a:spAutoFit/>
          </a:bodyPr>
          <a:lstStyle/>
          <a:p>
            <a:r>
              <a:rPr lang="hi-IN" sz="1800" b="1" dirty="0" smtClean="0">
                <a:solidFill>
                  <a:srgbClr val="002060"/>
                </a:solidFill>
                <a:latin typeface="Karma" pitchFamily="2" charset="0"/>
                <a:cs typeface="Karma" pitchFamily="2" charset="0"/>
              </a:rPr>
              <a:t>उत्तर:  </a:t>
            </a:r>
            <a:r>
              <a:rPr lang="hi-IN" sz="1800" dirty="0">
                <a:latin typeface="Karma" pitchFamily="2" charset="0"/>
                <a:cs typeface="Karma" pitchFamily="2" charset="0"/>
              </a:rPr>
              <a:t>कंपनी बाग में रखी तोप हमें सिख देती है की कोई भी कितना ही ताकतवर क्यों </a:t>
            </a:r>
            <a:r>
              <a:rPr lang="hi-IN" sz="1800" dirty="0" smtClean="0">
                <a:latin typeface="Karma" pitchFamily="2" charset="0"/>
                <a:cs typeface="Karma" pitchFamily="2" charset="0"/>
              </a:rPr>
              <a:t>	न </a:t>
            </a:r>
            <a:r>
              <a:rPr lang="hi-IN" sz="1800" dirty="0">
                <a:latin typeface="Karma" pitchFamily="2" charset="0"/>
                <a:cs typeface="Karma" pitchFamily="2" charset="0"/>
              </a:rPr>
              <a:t>हो लेकिन एक दिन उसे शांत होना पड़ता है। इसके अलावा यह हमें अंग्रेज़ों के शोषण और अत्याचारों की याद दिलाती है और बतलाती है की सुरक्षा और हितों के प्रति सचेत रहें। यह हमारे उन तमाम शहीद स्वतंत्रता सेनानियों को याद करने तथा उनके उनके बताए मार्ग पर चलने की प्रेरणा देता है।</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Alternate Process 12"/>
          <p:cNvSpPr/>
          <p:nvPr/>
        </p:nvSpPr>
        <p:spPr>
          <a:xfrm>
            <a:off x="928662" y="3865612"/>
            <a:ext cx="7000924" cy="71438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2800" b="1" dirty="0" smtClean="0">
                <a:solidFill>
                  <a:srgbClr val="C00000"/>
                </a:solidFill>
                <a:latin typeface="Karma" pitchFamily="2" charset="0"/>
                <a:cs typeface="Karma" pitchFamily="2" charset="0"/>
              </a:rPr>
              <a:t>गृहकार्य : </a:t>
            </a:r>
            <a:r>
              <a:rPr lang="hi-IN" sz="2800" b="1" dirty="0" smtClean="0">
                <a:solidFill>
                  <a:srgbClr val="002060"/>
                </a:solidFill>
                <a:latin typeface="Karma" pitchFamily="2" charset="0"/>
                <a:cs typeface="Karma" pitchFamily="2" charset="0"/>
              </a:rPr>
              <a:t>व्याख्यात्मक प्रश्न का उत्तर स्वयं लिखिए</a:t>
            </a:r>
            <a:endParaRPr lang="en-US" sz="2800" b="1" dirty="0">
              <a:solidFill>
                <a:srgbClr val="002060"/>
              </a:solidFill>
              <a:latin typeface="Karma" pitchFamily="2" charset="0"/>
              <a:cs typeface="Karma" pitchFamily="2" charset="0"/>
            </a:endParaRPr>
          </a:p>
        </p:txBody>
      </p:sp>
      <p:sp>
        <p:nvSpPr>
          <p:cNvPr id="11" name="Flowchart: Alternate Process 10"/>
          <p:cNvSpPr/>
          <p:nvPr/>
        </p:nvSpPr>
        <p:spPr>
          <a:xfrm>
            <a:off x="928662" y="399851"/>
            <a:ext cx="7000924"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1800" b="1" dirty="0">
                <a:solidFill>
                  <a:srgbClr val="002060"/>
                </a:solidFill>
                <a:latin typeface="Karma" pitchFamily="2" charset="0"/>
                <a:cs typeface="Karma" pitchFamily="2" charset="0"/>
              </a:rPr>
              <a:t>प्रश्न 4</a:t>
            </a:r>
            <a:r>
              <a:rPr lang="hi-IN" sz="1800" b="1" dirty="0" smtClean="0">
                <a:solidFill>
                  <a:srgbClr val="002060"/>
                </a:solidFill>
                <a:latin typeface="Karma" pitchFamily="2" charset="0"/>
                <a:cs typeface="Karma" pitchFamily="2" charset="0"/>
              </a:rPr>
              <a:t>. कविता </a:t>
            </a:r>
            <a:r>
              <a:rPr lang="hi-IN" sz="1800" b="1" dirty="0">
                <a:solidFill>
                  <a:srgbClr val="002060"/>
                </a:solidFill>
                <a:latin typeface="Karma" pitchFamily="2" charset="0"/>
                <a:cs typeface="Karma" pitchFamily="2" charset="0"/>
              </a:rPr>
              <a:t>में तोप को दो बार चमकाने की बात की गई है। ये दो अवसर कौन-से </a:t>
            </a:r>
            <a:r>
              <a:rPr lang="hi-IN" sz="1800" b="1" dirty="0" smtClean="0">
                <a:solidFill>
                  <a:srgbClr val="002060"/>
                </a:solidFill>
                <a:latin typeface="Karma" pitchFamily="2" charset="0"/>
                <a:cs typeface="Karma" pitchFamily="2" charset="0"/>
              </a:rPr>
              <a:t>	होंगे</a:t>
            </a:r>
            <a:r>
              <a:rPr lang="hi-IN" sz="1800" b="1" dirty="0">
                <a:solidFill>
                  <a:srgbClr val="002060"/>
                </a:solidFill>
                <a:latin typeface="Karma" pitchFamily="2" charset="0"/>
                <a:cs typeface="Karma" pitchFamily="2" charset="0"/>
              </a:rPr>
              <a:t>?</a:t>
            </a:r>
            <a:endParaRPr lang="en-US" sz="1800" b="1" dirty="0">
              <a:solidFill>
                <a:srgbClr val="002060"/>
              </a:solidFill>
              <a:latin typeface="Karma" pitchFamily="2" charset="0"/>
              <a:cs typeface="Karma" pitchFamily="2" charset="0"/>
            </a:endParaRPr>
          </a:p>
        </p:txBody>
      </p:sp>
      <p:sp>
        <p:nvSpPr>
          <p:cNvPr id="9" name="Rounded Rectangular Callout 8"/>
          <p:cNvSpPr/>
          <p:nvPr/>
        </p:nvSpPr>
        <p:spPr>
          <a:xfrm rot="10800000">
            <a:off x="928662" y="1269991"/>
            <a:ext cx="7072362" cy="1587511"/>
          </a:xfrm>
          <a:prstGeom prst="wedgeRoundRectCallout">
            <a:avLst>
              <a:gd name="adj1" fmla="val -20683"/>
              <a:gd name="adj2" fmla="val 73427"/>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dirty="0"/>
          </a:p>
        </p:txBody>
      </p:sp>
      <p:sp>
        <p:nvSpPr>
          <p:cNvPr id="3" name="TextBox 2"/>
          <p:cNvSpPr txBox="1"/>
          <p:nvPr/>
        </p:nvSpPr>
        <p:spPr>
          <a:xfrm>
            <a:off x="1115616" y="1345332"/>
            <a:ext cx="6813970" cy="923330"/>
          </a:xfrm>
          <a:prstGeom prst="rect">
            <a:avLst/>
          </a:prstGeom>
          <a:noFill/>
        </p:spPr>
        <p:txBody>
          <a:bodyPr wrap="square" rtlCol="0">
            <a:spAutoFit/>
          </a:bodyPr>
          <a:lstStyle/>
          <a:p>
            <a:r>
              <a:rPr lang="hi-IN" sz="1800" b="1" dirty="0" smtClean="0">
                <a:solidFill>
                  <a:srgbClr val="002060"/>
                </a:solidFill>
                <a:latin typeface="Karma" pitchFamily="2" charset="0"/>
                <a:cs typeface="Karma" pitchFamily="2" charset="0"/>
              </a:rPr>
              <a:t>उत्तर:  </a:t>
            </a:r>
            <a:r>
              <a:rPr lang="hi-IN" sz="1800" dirty="0">
                <a:latin typeface="Karma" pitchFamily="2" charset="0"/>
                <a:cs typeface="Karma" pitchFamily="2" charset="0"/>
              </a:rPr>
              <a:t>भारत की स्वतंत्रता के प्रतीक चिह्न दो बड़े त्योहार 15 अगस्त और 26 जनवरी </a:t>
            </a:r>
            <a:r>
              <a:rPr lang="hi-IN" sz="1800" dirty="0" smtClean="0">
                <a:latin typeface="Karma" pitchFamily="2" charset="0"/>
                <a:cs typeface="Karma" pitchFamily="2" charset="0"/>
              </a:rPr>
              <a:t>	गणतंत्र </a:t>
            </a:r>
            <a:r>
              <a:rPr lang="hi-IN" sz="1800" dirty="0">
                <a:latin typeface="Karma" pitchFamily="2" charset="0"/>
                <a:cs typeface="Karma" pitchFamily="2" charset="0"/>
              </a:rPr>
              <a:t>दिवस है। इन दोनों अवसरों पर तोप को चमकाकर कंपनी बाग को सजाया जाता है।</a:t>
            </a:r>
            <a:endParaRPr lang="en-US" sz="1800" dirty="0">
              <a:latin typeface="Karma" pitchFamily="2" charset="0"/>
              <a:cs typeface="Karma" pitchFamily="2" charset="0"/>
            </a:endParaRPr>
          </a:p>
        </p:txBody>
      </p:sp>
    </p:spTree>
    <p:extLst>
      <p:ext uri="{BB962C8B-B14F-4D97-AF65-F5344CB8AC3E}">
        <p14:creationId xmlns:p14="http://schemas.microsoft.com/office/powerpoint/2010/main" val="363415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ngtree—dhanyawad hindi calligraphy red color_6434570.png"/>
          <p:cNvPicPr>
            <a:picLocks noChangeAspect="1"/>
          </p:cNvPicPr>
          <p:nvPr/>
        </p:nvPicPr>
        <p:blipFill>
          <a:blip r:embed="rId2"/>
          <a:stretch>
            <a:fillRect/>
          </a:stretch>
        </p:blipFill>
        <p:spPr>
          <a:xfrm>
            <a:off x="773723" y="-825500"/>
            <a:ext cx="7948246" cy="7175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254000"/>
            <a:ext cx="7104185" cy="5080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rgbClr val="FFFF00"/>
              </a:solidFill>
            </a:endParaRPr>
          </a:p>
        </p:txBody>
      </p:sp>
      <p:sp>
        <p:nvSpPr>
          <p:cNvPr id="4" name="Rectangle 3"/>
          <p:cNvSpPr/>
          <p:nvPr/>
        </p:nvSpPr>
        <p:spPr>
          <a:xfrm>
            <a:off x="7174526" y="254000"/>
            <a:ext cx="1969477" cy="5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0" y="297216"/>
            <a:ext cx="5923692" cy="571129"/>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200" b="1" dirty="0" smtClean="0">
                <a:ln>
                  <a:solidFill>
                    <a:schemeClr val="tx1"/>
                  </a:solidFill>
                </a:ln>
                <a:solidFill>
                  <a:schemeClr val="accent3"/>
                </a:solidFill>
                <a:latin typeface="Karma" pitchFamily="2" charset="0"/>
                <a:cs typeface="Karma" pitchFamily="2" charset="0"/>
              </a:rPr>
              <a:t>पाठ - तोप</a:t>
            </a:r>
            <a:endParaRPr lang="en-US" sz="3200" b="1" dirty="0">
              <a:ln>
                <a:solidFill>
                  <a:schemeClr val="tx1"/>
                </a:solidFill>
              </a:ln>
              <a:solidFill>
                <a:schemeClr val="accent3"/>
              </a:solidFill>
              <a:latin typeface="Karma" pitchFamily="2" charset="0"/>
              <a:cs typeface="Karma" pitchFamily="2" charset="0"/>
            </a:endParaRPr>
          </a:p>
        </p:txBody>
      </p:sp>
      <p:sp>
        <p:nvSpPr>
          <p:cNvPr id="6" name="Rectangle 5"/>
          <p:cNvSpPr/>
          <p:nvPr/>
        </p:nvSpPr>
        <p:spPr>
          <a:xfrm>
            <a:off x="7174526" y="261740"/>
            <a:ext cx="1969477" cy="494185"/>
          </a:xfrm>
          <a:prstGeom prst="rect">
            <a:avLst/>
          </a:prstGeom>
          <a:noFill/>
        </p:spPr>
        <p:txBody>
          <a:bodyPr wrap="square" lIns="77925" tIns="38963" rIns="77925" bIns="38963">
            <a:spAutoFit/>
          </a:bodyPr>
          <a:lstStyle/>
          <a:p>
            <a:pPr algn="ctr"/>
            <a:r>
              <a:rPr lang="hi-IN" sz="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endPar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a:p>
            <a:pPr algn="ctr"/>
            <a:r>
              <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वीरेन डंगवाल</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7" name="Rounded Rectangle 6"/>
          <p:cNvSpPr/>
          <p:nvPr/>
        </p:nvSpPr>
        <p:spPr>
          <a:xfrm>
            <a:off x="-756592" y="4617696"/>
            <a:ext cx="3804630" cy="790453"/>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hi-IN" sz="1600" b="1" spc="50" dirty="0">
                <a:ln w="13500">
                  <a:solidFill>
                    <a:schemeClr val="accent1">
                      <a:shade val="2500"/>
                      <a:alpha val="6500"/>
                    </a:schemeClr>
                  </a:solidFill>
                  <a:prstDash val="solid"/>
                </a:ln>
                <a:solidFill>
                  <a:srgbClr val="00B050">
                    <a:alpha val="95000"/>
                  </a:srgbClr>
                </a:solidFill>
                <a:effectLst>
                  <a:innerShdw blurRad="50900" dist="38500" dir="13500000">
                    <a:srgbClr val="000000">
                      <a:alpha val="60000"/>
                    </a:srgbClr>
                  </a:innerShdw>
                </a:effectLst>
                <a:latin typeface="Laila SemiBold" pitchFamily="2" charset="0"/>
                <a:cs typeface="Laila SemiBold" pitchFamily="2" charset="0"/>
              </a:rPr>
              <a:t> </a:t>
            </a:r>
            <a:endParaRPr lang="hi-IN" sz="4000" b="1" spc="50" dirty="0">
              <a:ln w="13500">
                <a:solidFill>
                  <a:schemeClr val="accent1">
                    <a:shade val="2500"/>
                    <a:alpha val="6500"/>
                  </a:schemeClr>
                </a:solidFill>
                <a:prstDash val="solid"/>
              </a:ln>
              <a:solidFill>
                <a:srgbClr val="00B050">
                  <a:alpha val="95000"/>
                </a:srgbClr>
              </a:solidFill>
              <a:effectLst>
                <a:innerShdw blurRad="50900" dist="38500" dir="13500000">
                  <a:srgbClr val="000000">
                    <a:alpha val="60000"/>
                  </a:srgbClr>
                </a:innerShdw>
              </a:effectLst>
              <a:latin typeface="Laila SemiBold" pitchFamily="2" charset="0"/>
              <a:cs typeface="Laila SemiBold" pitchFamily="2" charset="0"/>
            </a:endParaRPr>
          </a:p>
          <a:p>
            <a:pPr algn="r"/>
            <a:r>
              <a:rPr lang="hi-IN" sz="4000" b="1" spc="50" dirty="0" smtClean="0">
                <a:ln w="13500">
                  <a:solidFill>
                    <a:schemeClr val="accent1">
                      <a:shade val="2500"/>
                      <a:alpha val="6500"/>
                    </a:schemeClr>
                  </a:solidFill>
                  <a:prstDash val="solid"/>
                </a:ln>
                <a:solidFill>
                  <a:srgbClr val="002060">
                    <a:alpha val="95000"/>
                  </a:srgbClr>
                </a:solidFill>
                <a:effectLst>
                  <a:innerShdw blurRad="50900" dist="38500" dir="13500000">
                    <a:srgbClr val="000000">
                      <a:alpha val="60000"/>
                    </a:srgbClr>
                  </a:innerShdw>
                </a:effectLst>
                <a:latin typeface="Laila SemiBold" pitchFamily="2" charset="0"/>
                <a:cs typeface="Laila SemiBold" pitchFamily="2" charset="0"/>
              </a:rPr>
              <a:t>वीरेन डंगवाल</a:t>
            </a:r>
            <a:endParaRPr lang="en-US" sz="4000" b="1" spc="50" dirty="0">
              <a:ln w="13500">
                <a:solidFill>
                  <a:schemeClr val="accent1">
                    <a:shade val="2500"/>
                    <a:alpha val="6500"/>
                  </a:schemeClr>
                </a:solidFill>
                <a:prstDash val="solid"/>
              </a:ln>
              <a:solidFill>
                <a:srgbClr val="002060">
                  <a:alpha val="95000"/>
                </a:srgbClr>
              </a:solidFill>
              <a:effectLst>
                <a:innerShdw blurRad="50900" dist="38500" dir="13500000">
                  <a:srgbClr val="000000">
                    <a:alpha val="60000"/>
                  </a:srgbClr>
                </a:innerShdw>
              </a:effectLst>
              <a:latin typeface="Laila SemiBold" pitchFamily="2" charset="0"/>
              <a:cs typeface="Laila SemiBold" pitchFamily="2" charset="0"/>
            </a:endParaRPr>
          </a:p>
        </p:txBody>
      </p:sp>
      <p:sp>
        <p:nvSpPr>
          <p:cNvPr id="15362" name="AutoShape 2" descr="कविता का सार &amp; व्याख्या: पर्वत प्रदेश में पावस | Hindi Class 10 (Sparsh and Sanchayan)"/>
          <p:cNvSpPr>
            <a:spLocks noChangeAspect="1" noChangeArrowheads="1"/>
          </p:cNvSpPr>
          <p:nvPr/>
        </p:nvSpPr>
        <p:spPr bwMode="auto">
          <a:xfrm>
            <a:off x="155575" y="-160514"/>
            <a:ext cx="304800" cy="338668"/>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556" y="952488"/>
            <a:ext cx="3091720" cy="3514826"/>
          </a:xfrm>
          <a:prstGeom prst="ellipse">
            <a:avLst/>
          </a:prstGeom>
          <a:ln w="285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ounded Rectangle 7"/>
          <p:cNvSpPr/>
          <p:nvPr/>
        </p:nvSpPr>
        <p:spPr>
          <a:xfrm>
            <a:off x="3635896" y="850753"/>
            <a:ext cx="5256584" cy="4727049"/>
          </a:xfrm>
          <a:prstGeom prst="roundRect">
            <a:avLst>
              <a:gd name="adj" fmla="val 3001"/>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9" name="TextBox 8"/>
          <p:cNvSpPr txBox="1"/>
          <p:nvPr/>
        </p:nvSpPr>
        <p:spPr>
          <a:xfrm>
            <a:off x="3639592" y="927602"/>
            <a:ext cx="5256584" cy="4401205"/>
          </a:xfrm>
          <a:prstGeom prst="rect">
            <a:avLst/>
          </a:prstGeom>
          <a:noFill/>
        </p:spPr>
        <p:txBody>
          <a:bodyPr wrap="square" rtlCol="0">
            <a:spAutoFit/>
          </a:bodyPr>
          <a:lstStyle/>
          <a:p>
            <a:r>
              <a:rPr lang="hi-IN" sz="1750" b="1" dirty="0" smtClean="0">
                <a:solidFill>
                  <a:srgbClr val="FFFF00"/>
                </a:solidFill>
                <a:latin typeface="Karma" pitchFamily="2" charset="0"/>
                <a:cs typeface="Karma" pitchFamily="2" charset="0"/>
              </a:rPr>
              <a:t>5 </a:t>
            </a:r>
            <a:r>
              <a:rPr lang="hi-IN" sz="1750" b="1" dirty="0">
                <a:solidFill>
                  <a:srgbClr val="FFFF00"/>
                </a:solidFill>
                <a:latin typeface="Karma" pitchFamily="2" charset="0"/>
                <a:cs typeface="Karma" pitchFamily="2" charset="0"/>
              </a:rPr>
              <a:t>अगस्त 1947 </a:t>
            </a:r>
            <a:r>
              <a:rPr lang="hi-IN" sz="1750" dirty="0">
                <a:solidFill>
                  <a:schemeClr val="bg1"/>
                </a:solidFill>
                <a:latin typeface="Karma" pitchFamily="2" charset="0"/>
                <a:cs typeface="Karma" pitchFamily="2" charset="0"/>
              </a:rPr>
              <a:t>को </a:t>
            </a:r>
            <a:r>
              <a:rPr lang="hi-IN" sz="1750" dirty="0">
                <a:solidFill>
                  <a:srgbClr val="C00000"/>
                </a:solidFill>
                <a:latin typeface="Karma" pitchFamily="2" charset="0"/>
                <a:cs typeface="Karma" pitchFamily="2" charset="0"/>
              </a:rPr>
              <a:t>उत्तराखंड</a:t>
            </a:r>
            <a:r>
              <a:rPr lang="hi-IN" sz="1750" dirty="0">
                <a:solidFill>
                  <a:schemeClr val="bg1"/>
                </a:solidFill>
                <a:latin typeface="Karma" pitchFamily="2" charset="0"/>
                <a:cs typeface="Karma" pitchFamily="2" charset="0"/>
              </a:rPr>
              <a:t> के </a:t>
            </a:r>
            <a:r>
              <a:rPr lang="hi-IN" sz="1750" dirty="0" smtClean="0">
                <a:solidFill>
                  <a:srgbClr val="C00000"/>
                </a:solidFill>
                <a:latin typeface="Karma" pitchFamily="2" charset="0"/>
                <a:cs typeface="Karma" pitchFamily="2" charset="0"/>
              </a:rPr>
              <a:t>टिहरी गढ़‌वाल </a:t>
            </a:r>
            <a:r>
              <a:rPr lang="hi-IN" sz="1750" dirty="0">
                <a:solidFill>
                  <a:srgbClr val="C00000"/>
                </a:solidFill>
                <a:latin typeface="Karma" pitchFamily="2" charset="0"/>
                <a:cs typeface="Karma" pitchFamily="2" charset="0"/>
              </a:rPr>
              <a:t>जिले के </a:t>
            </a:r>
            <a:r>
              <a:rPr lang="hi-IN" sz="1750" dirty="0" smtClean="0">
                <a:solidFill>
                  <a:srgbClr val="C00000"/>
                </a:solidFill>
                <a:latin typeface="Karma" pitchFamily="2" charset="0"/>
                <a:cs typeface="Karma" pitchFamily="2" charset="0"/>
              </a:rPr>
              <a:t>कीर्तिनगर </a:t>
            </a:r>
            <a:r>
              <a:rPr lang="hi-IN" sz="1750" dirty="0">
                <a:solidFill>
                  <a:schemeClr val="bg1"/>
                </a:solidFill>
                <a:latin typeface="Karma" pitchFamily="2" charset="0"/>
                <a:cs typeface="Karma" pitchFamily="2" charset="0"/>
              </a:rPr>
              <a:t>में जन्मे वीरेन डंगवाल ने आरंभिक </a:t>
            </a:r>
            <a:r>
              <a:rPr lang="hi-IN" sz="1750" dirty="0" smtClean="0">
                <a:solidFill>
                  <a:schemeClr val="bg1"/>
                </a:solidFill>
                <a:latin typeface="Karma" pitchFamily="2" charset="0"/>
                <a:cs typeface="Karma" pitchFamily="2" charset="0"/>
              </a:rPr>
              <a:t>शिक्षा</a:t>
            </a:r>
            <a:r>
              <a:rPr lang="en-US" sz="1750" dirty="0" smtClean="0">
                <a:solidFill>
                  <a:schemeClr val="bg1"/>
                </a:solidFill>
                <a:latin typeface="Karma" pitchFamily="2" charset="0"/>
                <a:cs typeface="Karma" pitchFamily="2" charset="0"/>
              </a:rPr>
              <a:t> </a:t>
            </a:r>
            <a:r>
              <a:rPr lang="hi-IN" sz="1750" b="1" dirty="0" smtClean="0">
                <a:solidFill>
                  <a:srgbClr val="FFFF00"/>
                </a:solidFill>
                <a:latin typeface="Karma" pitchFamily="2" charset="0"/>
                <a:cs typeface="Karma" pitchFamily="2" charset="0"/>
              </a:rPr>
              <a:t>नैनीताल </a:t>
            </a:r>
            <a:r>
              <a:rPr lang="hi-IN" sz="1750" b="1" dirty="0">
                <a:solidFill>
                  <a:srgbClr val="FFFF00"/>
                </a:solidFill>
                <a:latin typeface="Karma" pitchFamily="2" charset="0"/>
                <a:cs typeface="Karma" pitchFamily="2" charset="0"/>
              </a:rPr>
              <a:t>में</a:t>
            </a:r>
            <a:r>
              <a:rPr lang="hi-IN" sz="1750" dirty="0">
                <a:solidFill>
                  <a:srgbClr val="C00000"/>
                </a:solidFill>
                <a:latin typeface="Karma" pitchFamily="2" charset="0"/>
                <a:cs typeface="Karma" pitchFamily="2" charset="0"/>
              </a:rPr>
              <a:t> </a:t>
            </a:r>
            <a:r>
              <a:rPr lang="hi-IN" sz="1750" dirty="0">
                <a:solidFill>
                  <a:schemeClr val="bg1"/>
                </a:solidFill>
                <a:latin typeface="Karma" pitchFamily="2" charset="0"/>
                <a:cs typeface="Karma" pitchFamily="2" charset="0"/>
              </a:rPr>
              <a:t>और उच्च शिक्षा </a:t>
            </a:r>
            <a:r>
              <a:rPr lang="hi-IN" sz="1750" b="1" dirty="0" smtClean="0">
                <a:solidFill>
                  <a:srgbClr val="FFFF00"/>
                </a:solidFill>
                <a:latin typeface="Karma" pitchFamily="2" charset="0"/>
                <a:cs typeface="Karma" pitchFamily="2" charset="0"/>
              </a:rPr>
              <a:t>इलाहाबाद</a:t>
            </a:r>
            <a:r>
              <a:rPr lang="en-US" sz="1750" b="1" dirty="0" smtClean="0">
                <a:solidFill>
                  <a:srgbClr val="FFFF00"/>
                </a:solidFill>
                <a:latin typeface="Karma" pitchFamily="2" charset="0"/>
                <a:cs typeface="Karma" pitchFamily="2" charset="0"/>
              </a:rPr>
              <a:t> </a:t>
            </a:r>
            <a:r>
              <a:rPr lang="hi-IN" sz="1750" dirty="0" smtClean="0">
                <a:solidFill>
                  <a:schemeClr val="bg1"/>
                </a:solidFill>
                <a:latin typeface="Karma" pitchFamily="2" charset="0"/>
                <a:cs typeface="Karma" pitchFamily="2" charset="0"/>
              </a:rPr>
              <a:t>में </a:t>
            </a:r>
            <a:r>
              <a:rPr lang="hi-IN" sz="1750" dirty="0">
                <a:solidFill>
                  <a:schemeClr val="bg1"/>
                </a:solidFill>
                <a:latin typeface="Karma" pitchFamily="2" charset="0"/>
                <a:cs typeface="Karma" pitchFamily="2" charset="0"/>
              </a:rPr>
              <a:t>पाई। पेशे से </a:t>
            </a:r>
            <a:r>
              <a:rPr lang="hi-IN" sz="1750" b="1" dirty="0" smtClean="0">
                <a:solidFill>
                  <a:srgbClr val="FFFF00"/>
                </a:solidFill>
                <a:latin typeface="Karma" pitchFamily="2" charset="0"/>
                <a:cs typeface="Karma" pitchFamily="2" charset="0"/>
              </a:rPr>
              <a:t>प्राध्यापक</a:t>
            </a:r>
            <a:r>
              <a:rPr lang="en-US" sz="1750" dirty="0" smtClean="0">
                <a:solidFill>
                  <a:schemeClr val="bg1"/>
                </a:solidFill>
                <a:latin typeface="Karma" pitchFamily="2" charset="0"/>
                <a:cs typeface="Karma" pitchFamily="2" charset="0"/>
              </a:rPr>
              <a:t> </a:t>
            </a:r>
            <a:r>
              <a:rPr lang="hi-IN" sz="1750" dirty="0" smtClean="0">
                <a:solidFill>
                  <a:schemeClr val="bg1"/>
                </a:solidFill>
                <a:latin typeface="Karma" pitchFamily="2" charset="0"/>
                <a:cs typeface="Karma" pitchFamily="2" charset="0"/>
              </a:rPr>
              <a:t>डंगवाल </a:t>
            </a:r>
            <a:r>
              <a:rPr lang="hi-IN" sz="1750" b="1" dirty="0">
                <a:solidFill>
                  <a:srgbClr val="FFFF00"/>
                </a:solidFill>
                <a:latin typeface="Karma" pitchFamily="2" charset="0"/>
                <a:cs typeface="Karma" pitchFamily="2" charset="0"/>
              </a:rPr>
              <a:t>पत्रकारिता</a:t>
            </a:r>
            <a:r>
              <a:rPr lang="hi-IN" sz="1750" dirty="0">
                <a:solidFill>
                  <a:schemeClr val="bg1"/>
                </a:solidFill>
                <a:latin typeface="Karma" pitchFamily="2" charset="0"/>
                <a:cs typeface="Karma" pitchFamily="2" charset="0"/>
              </a:rPr>
              <a:t> से </a:t>
            </a:r>
            <a:r>
              <a:rPr lang="hi-IN" sz="1750" dirty="0" smtClean="0">
                <a:solidFill>
                  <a:schemeClr val="bg1"/>
                </a:solidFill>
                <a:latin typeface="Karma" pitchFamily="2" charset="0"/>
                <a:cs typeface="Karma" pitchFamily="2" charset="0"/>
              </a:rPr>
              <a:t>भी</a:t>
            </a:r>
            <a:r>
              <a:rPr lang="en-US" sz="1750" dirty="0">
                <a:solidFill>
                  <a:schemeClr val="bg1"/>
                </a:solidFill>
                <a:latin typeface="Karma" pitchFamily="2" charset="0"/>
                <a:cs typeface="Karma" pitchFamily="2" charset="0"/>
              </a:rPr>
              <a:t> </a:t>
            </a:r>
            <a:r>
              <a:rPr lang="hi-IN" sz="1750" dirty="0" smtClean="0">
                <a:solidFill>
                  <a:schemeClr val="bg1"/>
                </a:solidFill>
                <a:latin typeface="Karma" pitchFamily="2" charset="0"/>
                <a:cs typeface="Karma" pitchFamily="2" charset="0"/>
              </a:rPr>
              <a:t>जुड़े </a:t>
            </a:r>
            <a:r>
              <a:rPr lang="hi-IN" sz="1750" dirty="0">
                <a:solidFill>
                  <a:schemeClr val="bg1"/>
                </a:solidFill>
                <a:latin typeface="Karma" pitchFamily="2" charset="0"/>
                <a:cs typeface="Karma" pitchFamily="2" charset="0"/>
              </a:rPr>
              <a:t>हुए हैं</a:t>
            </a:r>
            <a:r>
              <a:rPr lang="hi-IN" sz="1750" dirty="0" smtClean="0">
                <a:solidFill>
                  <a:schemeClr val="bg1"/>
                </a:solidFill>
                <a:latin typeface="Karma" pitchFamily="2" charset="0"/>
                <a:cs typeface="Karma" pitchFamily="2" charset="0"/>
              </a:rPr>
              <a:t>।</a:t>
            </a:r>
            <a:endParaRPr lang="hi-IN" sz="1750" dirty="0">
              <a:solidFill>
                <a:schemeClr val="bg1"/>
              </a:solidFill>
              <a:latin typeface="Karma" pitchFamily="2" charset="0"/>
              <a:cs typeface="Karma" pitchFamily="2" charset="0"/>
            </a:endParaRPr>
          </a:p>
          <a:p>
            <a:r>
              <a:rPr lang="en-US" sz="1750" dirty="0" smtClean="0">
                <a:solidFill>
                  <a:schemeClr val="bg1"/>
                </a:solidFill>
                <a:latin typeface="Karma" pitchFamily="2" charset="0"/>
                <a:cs typeface="Karma" pitchFamily="2" charset="0"/>
              </a:rPr>
              <a:t>	</a:t>
            </a:r>
            <a:r>
              <a:rPr lang="hi-IN" sz="1750" dirty="0" smtClean="0">
                <a:solidFill>
                  <a:schemeClr val="bg1"/>
                </a:solidFill>
                <a:latin typeface="Karma" pitchFamily="2" charset="0"/>
                <a:cs typeface="Karma" pitchFamily="2" charset="0"/>
              </a:rPr>
              <a:t>समाज </a:t>
            </a:r>
            <a:r>
              <a:rPr lang="hi-IN" sz="1750" dirty="0">
                <a:solidFill>
                  <a:schemeClr val="bg1"/>
                </a:solidFill>
                <a:latin typeface="Karma" pitchFamily="2" charset="0"/>
                <a:cs typeface="Karma" pitchFamily="2" charset="0"/>
              </a:rPr>
              <a:t>के साधारण जन और हाशिए पर स्थित जीवन के विलक्षण ब्योरे और दृश्य </a:t>
            </a:r>
            <a:r>
              <a:rPr lang="hi-IN" sz="1750" dirty="0">
                <a:solidFill>
                  <a:schemeClr val="bg1"/>
                </a:solidFill>
                <a:latin typeface="Laila SemiBold" pitchFamily="2" charset="0"/>
                <a:cs typeface="Laila SemiBold" pitchFamily="2" charset="0"/>
              </a:rPr>
              <a:t>वीरेन</a:t>
            </a:r>
            <a:r>
              <a:rPr lang="hi-IN" sz="1750" dirty="0">
                <a:solidFill>
                  <a:schemeClr val="bg1"/>
                </a:solidFill>
                <a:latin typeface="Karma" pitchFamily="2" charset="0"/>
                <a:cs typeface="Karma" pitchFamily="2" charset="0"/>
              </a:rPr>
              <a:t> की कविताओं की विशिष्टता मानी जाती है। इन्होंने ऐसी बहुत-सी चीजों और जीव-जंतुओं को अपनी कविता का आधार बनाया है जिन्हें हम देखकर भी अनदेखा किए रहते हैं</a:t>
            </a:r>
            <a:r>
              <a:rPr lang="hi-IN" sz="1750" dirty="0" smtClean="0">
                <a:solidFill>
                  <a:schemeClr val="bg1"/>
                </a:solidFill>
                <a:latin typeface="Karma" pitchFamily="2" charset="0"/>
                <a:cs typeface="Karma" pitchFamily="2" charset="0"/>
              </a:rPr>
              <a:t>।</a:t>
            </a:r>
            <a:endParaRPr lang="en-US" sz="1750" dirty="0" smtClean="0">
              <a:solidFill>
                <a:schemeClr val="bg1"/>
              </a:solidFill>
              <a:latin typeface="Karma" pitchFamily="2" charset="0"/>
              <a:cs typeface="Karma" pitchFamily="2" charset="0"/>
            </a:endParaRPr>
          </a:p>
          <a:p>
            <a:r>
              <a:rPr lang="en-US" sz="1750" dirty="0">
                <a:solidFill>
                  <a:schemeClr val="bg1"/>
                </a:solidFill>
                <a:latin typeface="Karma" pitchFamily="2" charset="0"/>
                <a:cs typeface="Karma" pitchFamily="2" charset="0"/>
              </a:rPr>
              <a:t>	</a:t>
            </a:r>
            <a:r>
              <a:rPr lang="hi-IN" sz="1750" dirty="0">
                <a:solidFill>
                  <a:schemeClr val="bg1"/>
                </a:solidFill>
                <a:latin typeface="Karma" pitchFamily="2" charset="0"/>
                <a:cs typeface="Karma" pitchFamily="2" charset="0"/>
              </a:rPr>
              <a:t>वीरेन के अब तक दो कविता संग्रह </a:t>
            </a:r>
            <a:r>
              <a:rPr lang="en-US" sz="1750" b="1" dirty="0" smtClean="0">
                <a:solidFill>
                  <a:srgbClr val="FFFF00"/>
                </a:solidFill>
                <a:latin typeface="Karma" pitchFamily="2" charset="0"/>
                <a:cs typeface="Karma" pitchFamily="2" charset="0"/>
              </a:rPr>
              <a:t>‘</a:t>
            </a:r>
            <a:r>
              <a:rPr lang="hi-IN" sz="1750" b="1" dirty="0" smtClean="0">
                <a:solidFill>
                  <a:srgbClr val="FFFF00"/>
                </a:solidFill>
                <a:latin typeface="Karma" pitchFamily="2" charset="0"/>
                <a:cs typeface="Karma" pitchFamily="2" charset="0"/>
              </a:rPr>
              <a:t>इसी </a:t>
            </a:r>
            <a:r>
              <a:rPr lang="hi-IN" sz="1750" b="1" dirty="0">
                <a:solidFill>
                  <a:srgbClr val="FFFF00"/>
                </a:solidFill>
                <a:latin typeface="Karma" pitchFamily="2" charset="0"/>
                <a:cs typeface="Karma" pitchFamily="2" charset="0"/>
              </a:rPr>
              <a:t>दुनिया </a:t>
            </a:r>
            <a:r>
              <a:rPr lang="hi-IN" sz="1750" dirty="0">
                <a:solidFill>
                  <a:schemeClr val="bg1"/>
                </a:solidFill>
                <a:latin typeface="Karma" pitchFamily="2" charset="0"/>
                <a:cs typeface="Karma" pitchFamily="2" charset="0"/>
              </a:rPr>
              <a:t>में और </a:t>
            </a:r>
            <a:r>
              <a:rPr lang="hi-IN" sz="1750" b="1" dirty="0">
                <a:solidFill>
                  <a:srgbClr val="FFFF00"/>
                </a:solidFill>
                <a:latin typeface="Karma" pitchFamily="2" charset="0"/>
                <a:cs typeface="Karma" pitchFamily="2" charset="0"/>
              </a:rPr>
              <a:t>दुष्चक्र में </a:t>
            </a:r>
            <a:r>
              <a:rPr lang="hi-IN" sz="1750" b="1" dirty="0" smtClean="0">
                <a:solidFill>
                  <a:srgbClr val="FFFF00"/>
                </a:solidFill>
                <a:latin typeface="Karma" pitchFamily="2" charset="0"/>
                <a:cs typeface="Karma" pitchFamily="2" charset="0"/>
              </a:rPr>
              <a:t>स्रष्टा</a:t>
            </a:r>
            <a:r>
              <a:rPr lang="en-US" sz="1750" b="1" dirty="0" smtClean="0">
                <a:solidFill>
                  <a:srgbClr val="FFFF00"/>
                </a:solidFill>
                <a:latin typeface="Karma" pitchFamily="2" charset="0"/>
                <a:cs typeface="Karma" pitchFamily="2" charset="0"/>
              </a:rPr>
              <a:t>’</a:t>
            </a:r>
            <a:r>
              <a:rPr lang="hi-IN" sz="1750" b="1" dirty="0" smtClean="0">
                <a:solidFill>
                  <a:srgbClr val="FFFF00"/>
                </a:solidFill>
                <a:latin typeface="Karma" pitchFamily="2" charset="0"/>
                <a:cs typeface="Karma" pitchFamily="2" charset="0"/>
              </a:rPr>
              <a:t> </a:t>
            </a:r>
            <a:r>
              <a:rPr lang="hi-IN" sz="1750" dirty="0">
                <a:solidFill>
                  <a:schemeClr val="bg1"/>
                </a:solidFill>
                <a:latin typeface="Karma" pitchFamily="2" charset="0"/>
                <a:cs typeface="Karma" pitchFamily="2" charset="0"/>
              </a:rPr>
              <a:t>प्रकाशित हो चुके हैं। पहले संग्रह पर प्रतिष्ठित </a:t>
            </a:r>
            <a:r>
              <a:rPr lang="hi-IN" sz="1750" b="1" dirty="0">
                <a:solidFill>
                  <a:srgbClr val="FFFF00"/>
                </a:solidFill>
                <a:latin typeface="Karma" pitchFamily="2" charset="0"/>
                <a:cs typeface="Karma" pitchFamily="2" charset="0"/>
              </a:rPr>
              <a:t>श्रीकांत वर्मा पुरस्कार</a:t>
            </a:r>
            <a:r>
              <a:rPr lang="hi-IN" sz="1750" dirty="0">
                <a:solidFill>
                  <a:srgbClr val="C00000"/>
                </a:solidFill>
                <a:latin typeface="Karma" pitchFamily="2" charset="0"/>
                <a:cs typeface="Karma" pitchFamily="2" charset="0"/>
              </a:rPr>
              <a:t> </a:t>
            </a:r>
            <a:r>
              <a:rPr lang="hi-IN" sz="1750" dirty="0">
                <a:solidFill>
                  <a:schemeClr val="bg1"/>
                </a:solidFill>
                <a:latin typeface="Karma" pitchFamily="2" charset="0"/>
                <a:cs typeface="Karma" pitchFamily="2" charset="0"/>
              </a:rPr>
              <a:t>और दूसरे पर </a:t>
            </a:r>
            <a:r>
              <a:rPr lang="hi-IN" sz="1750" b="1" dirty="0">
                <a:solidFill>
                  <a:srgbClr val="FFFF00"/>
                </a:solidFill>
                <a:latin typeface="Karma" pitchFamily="2" charset="0"/>
                <a:cs typeface="Karma" pitchFamily="2" charset="0"/>
              </a:rPr>
              <a:t>साहित्य अकादेमी पुरस्कार </a:t>
            </a:r>
            <a:r>
              <a:rPr lang="hi-IN" sz="1750" dirty="0">
                <a:solidFill>
                  <a:schemeClr val="bg1"/>
                </a:solidFill>
                <a:latin typeface="Karma" pitchFamily="2" charset="0"/>
                <a:cs typeface="Karma" pitchFamily="2" charset="0"/>
              </a:rPr>
              <a:t>के अलावा इन्हें अन्य कई पुरस्कारों से भी सम्मानित किया गया। वीरेन डंगवाल ने कई महत्त्वपूर्ण कवियों की अन्य भाषाओं में लिखी गई कविताओं का हिंदी में अनुवाद भी किया है। </a:t>
            </a:r>
            <a:r>
              <a:rPr lang="hi-IN" sz="1750" b="1" dirty="0">
                <a:solidFill>
                  <a:srgbClr val="FFFF00"/>
                </a:solidFill>
                <a:latin typeface="Karma" pitchFamily="2" charset="0"/>
                <a:cs typeface="Karma" pitchFamily="2" charset="0"/>
              </a:rPr>
              <a:t>28 सितंबर 2015 </a:t>
            </a:r>
            <a:r>
              <a:rPr lang="hi-IN" sz="1750" dirty="0">
                <a:solidFill>
                  <a:schemeClr val="bg1"/>
                </a:solidFill>
                <a:latin typeface="Karma" pitchFamily="2" charset="0"/>
                <a:cs typeface="Karma" pitchFamily="2" charset="0"/>
              </a:rPr>
              <a:t>को इनका देहावसान </a:t>
            </a:r>
            <a:r>
              <a:rPr lang="hi-IN" sz="1750" dirty="0" smtClean="0">
                <a:solidFill>
                  <a:schemeClr val="bg1"/>
                </a:solidFill>
                <a:latin typeface="Karma" pitchFamily="2" charset="0"/>
                <a:cs typeface="Karma" pitchFamily="2" charset="0"/>
              </a:rPr>
              <a:t>हुआ।</a:t>
            </a:r>
            <a:endParaRPr lang="en-US" sz="1750" dirty="0" smtClean="0">
              <a:solidFill>
                <a:schemeClr val="bg1"/>
              </a:solidFill>
              <a:latin typeface="Karma" pitchFamily="2" charset="0"/>
              <a:cs typeface="Karma"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178153"/>
            <a:ext cx="7104185" cy="583847"/>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rgbClr val="FFFF00"/>
              </a:solidFill>
            </a:endParaRPr>
          </a:p>
        </p:txBody>
      </p:sp>
      <p:sp>
        <p:nvSpPr>
          <p:cNvPr id="4" name="Rectangle 3"/>
          <p:cNvSpPr/>
          <p:nvPr/>
        </p:nvSpPr>
        <p:spPr>
          <a:xfrm>
            <a:off x="7174526" y="178153"/>
            <a:ext cx="1969477" cy="5838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0" y="297216"/>
            <a:ext cx="5923692" cy="571129"/>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200" b="1" dirty="0" smtClean="0">
                <a:ln>
                  <a:solidFill>
                    <a:schemeClr val="tx1"/>
                  </a:solidFill>
                </a:ln>
                <a:solidFill>
                  <a:schemeClr val="accent3"/>
                </a:solidFill>
                <a:latin typeface="Karma" pitchFamily="2" charset="0"/>
                <a:cs typeface="Karma" pitchFamily="2" charset="0"/>
              </a:rPr>
              <a:t>पाठ में</a:t>
            </a:r>
            <a:r>
              <a:rPr lang="hi-IN" sz="3200" b="1" dirty="0">
                <a:ln>
                  <a:solidFill>
                    <a:schemeClr val="tx1"/>
                  </a:solidFill>
                </a:ln>
                <a:solidFill>
                  <a:schemeClr val="accent3"/>
                </a:solidFill>
                <a:latin typeface="Karma" pitchFamily="2" charset="0"/>
                <a:cs typeface="Karma" pitchFamily="2" charset="0"/>
              </a:rPr>
              <a:t> </a:t>
            </a:r>
            <a:r>
              <a:rPr lang="hi-IN" sz="3200" b="1" dirty="0" smtClean="0">
                <a:ln>
                  <a:solidFill>
                    <a:schemeClr val="tx1"/>
                  </a:solidFill>
                </a:ln>
                <a:solidFill>
                  <a:schemeClr val="accent3"/>
                </a:solidFill>
                <a:latin typeface="Karma" pitchFamily="2" charset="0"/>
                <a:cs typeface="Karma" pitchFamily="2" charset="0"/>
              </a:rPr>
              <a:t>प्रवेश</a:t>
            </a:r>
          </a:p>
        </p:txBody>
      </p:sp>
      <p:sp>
        <p:nvSpPr>
          <p:cNvPr id="6" name="Rectangle 5"/>
          <p:cNvSpPr/>
          <p:nvPr/>
        </p:nvSpPr>
        <p:spPr>
          <a:xfrm>
            <a:off x="7174526" y="261740"/>
            <a:ext cx="1969477" cy="494185"/>
          </a:xfrm>
          <a:prstGeom prst="rect">
            <a:avLst/>
          </a:prstGeom>
          <a:noFill/>
        </p:spPr>
        <p:txBody>
          <a:bodyPr wrap="square" lIns="77925" tIns="38963" rIns="77925" bIns="38963">
            <a:spAutoFit/>
          </a:bodyPr>
          <a:lstStyle/>
          <a:p>
            <a:pPr algn="ctr"/>
            <a:r>
              <a:rPr lang="hi-IN" sz="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endPar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a:p>
            <a:pPr algn="ctr"/>
            <a:r>
              <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वीरेन डंगवाल</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15362" name="AutoShape 2" descr="कविता का सार &amp; व्याख्या: पर्वत प्रदेश में पावस | Hindi Class 10 (Sparsh and Sanchayan)"/>
          <p:cNvSpPr>
            <a:spLocks noChangeAspect="1" noChangeArrowheads="1"/>
          </p:cNvSpPr>
          <p:nvPr/>
        </p:nvSpPr>
        <p:spPr bwMode="auto">
          <a:xfrm>
            <a:off x="155575" y="-160514"/>
            <a:ext cx="304800" cy="338668"/>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Rounded Rectangle 7"/>
          <p:cNvSpPr/>
          <p:nvPr/>
        </p:nvSpPr>
        <p:spPr>
          <a:xfrm>
            <a:off x="460376" y="850753"/>
            <a:ext cx="8000057" cy="4727049"/>
          </a:xfrm>
          <a:prstGeom prst="roundRect">
            <a:avLst>
              <a:gd name="adj" fmla="val 3001"/>
            </a:avLst>
          </a:prstGeom>
          <a:solidFill>
            <a:srgbClr val="00B050"/>
          </a:solidFill>
          <a:ln>
            <a:noFill/>
          </a:ln>
          <a:effectLst/>
          <a:scene3d>
            <a:camera prst="orthographicFront">
              <a:rot lat="0" lon="0" rev="0"/>
            </a:camera>
            <a:lightRig rig="chilly" dir="t">
              <a:rot lat="0" lon="0" rev="18480000"/>
            </a:lightRig>
          </a:scene3d>
          <a:sp3d prstMaterial="clear">
            <a:bevelT h="63500"/>
          </a:sp3d>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9" name="TextBox 8"/>
          <p:cNvSpPr txBox="1"/>
          <p:nvPr/>
        </p:nvSpPr>
        <p:spPr>
          <a:xfrm>
            <a:off x="467544" y="927601"/>
            <a:ext cx="8066856" cy="3785652"/>
          </a:xfrm>
          <a:prstGeom prst="rect">
            <a:avLst/>
          </a:prstGeom>
          <a:noFill/>
        </p:spPr>
        <p:txBody>
          <a:bodyPr wrap="square" rtlCol="0">
            <a:spAutoFit/>
          </a:bodyPr>
          <a:lstStyle/>
          <a:p>
            <a:pPr fontAlgn="base"/>
            <a:r>
              <a:rPr lang="hi-IN" sz="2400" dirty="0">
                <a:solidFill>
                  <a:srgbClr val="002060"/>
                </a:solidFill>
                <a:latin typeface="Laila SemiBold" pitchFamily="2" charset="0"/>
                <a:cs typeface="Laila SemiBold" pitchFamily="2" charset="0"/>
              </a:rPr>
              <a:t>प्रतीक’ अर्थात निशानी और ‘धरोहर</a:t>
            </a:r>
            <a:r>
              <a:rPr lang="hi-IN" sz="2400" dirty="0" smtClean="0">
                <a:solidFill>
                  <a:srgbClr val="002060"/>
                </a:solidFill>
                <a:latin typeface="Laila SemiBold" pitchFamily="2" charset="0"/>
                <a:cs typeface="Laila SemiBold" pitchFamily="2" charset="0"/>
              </a:rPr>
              <a:t>’</a:t>
            </a:r>
            <a:r>
              <a:rPr lang="en-US" sz="2400" dirty="0" smtClean="0">
                <a:solidFill>
                  <a:srgbClr val="002060"/>
                </a:solidFill>
                <a:latin typeface="Laila SemiBold" pitchFamily="2" charset="0"/>
                <a:cs typeface="Laila SemiBold" pitchFamily="2" charset="0"/>
              </a:rPr>
              <a:t>,</a:t>
            </a:r>
            <a:r>
              <a:rPr lang="hi-IN" sz="2400" dirty="0" smtClean="0">
                <a:solidFill>
                  <a:srgbClr val="002060"/>
                </a:solidFill>
                <a:latin typeface="Laila SemiBold" pitchFamily="2" charset="0"/>
                <a:cs typeface="Laila SemiBold" pitchFamily="2" charset="0"/>
              </a:rPr>
              <a:t> </a:t>
            </a:r>
            <a:r>
              <a:rPr lang="hi-IN" sz="2400" dirty="0">
                <a:solidFill>
                  <a:srgbClr val="002060"/>
                </a:solidFill>
                <a:latin typeface="Laila SemiBold" pitchFamily="2" charset="0"/>
                <a:cs typeface="Laila SemiBold" pitchFamily="2" charset="0"/>
              </a:rPr>
              <a:t>अर्थात विरासत दो तरह की होती </a:t>
            </a:r>
            <a:r>
              <a:rPr lang="hi-IN" sz="2400" dirty="0" smtClean="0">
                <a:solidFill>
                  <a:srgbClr val="002060"/>
                </a:solidFill>
                <a:latin typeface="Laila SemiBold" pitchFamily="2" charset="0"/>
                <a:cs typeface="Laila SemiBold" pitchFamily="2" charset="0"/>
              </a:rPr>
              <a:t>हैं। </a:t>
            </a:r>
            <a:r>
              <a:rPr lang="hi-IN" sz="2400" dirty="0">
                <a:solidFill>
                  <a:srgbClr val="002060"/>
                </a:solidFill>
                <a:latin typeface="Laila SemiBold" pitchFamily="2" charset="0"/>
                <a:cs typeface="Laila SemiBold" pitchFamily="2" charset="0"/>
              </a:rPr>
              <a:t>एक वे जिन्हें देखकर या जिनके बारे में जानकर हम अपने देश और समाज की प्राचीन उपलब्धियों के बारे में जान सकते हैं और दूसरी वे जो हमें बताती हैं कि हमारे पूर्वजों से कब क्या गलती हुई थी जिसके कारण देश की कई पीढ़ियों को गहरे दुःख और कष्टों को झेलना पड़ा।</a:t>
            </a:r>
          </a:p>
          <a:p>
            <a:pPr fontAlgn="base"/>
            <a:r>
              <a:rPr lang="hi-IN" sz="2400" dirty="0" smtClean="0">
                <a:solidFill>
                  <a:srgbClr val="002060"/>
                </a:solidFill>
                <a:latin typeface="Laila SemiBold" pitchFamily="2" charset="0"/>
                <a:cs typeface="Laila SemiBold" pitchFamily="2" charset="0"/>
              </a:rPr>
              <a:t>	</a:t>
            </a:r>
          </a:p>
          <a:p>
            <a:pPr fontAlgn="base"/>
            <a:r>
              <a:rPr lang="hi-IN" sz="2400" dirty="0">
                <a:solidFill>
                  <a:srgbClr val="002060"/>
                </a:solidFill>
                <a:latin typeface="Laila SemiBold" pitchFamily="2" charset="0"/>
                <a:cs typeface="Laila SemiBold" pitchFamily="2" charset="0"/>
              </a:rPr>
              <a:t>	</a:t>
            </a:r>
            <a:r>
              <a:rPr lang="hi-IN" sz="2400" dirty="0" smtClean="0">
                <a:solidFill>
                  <a:srgbClr val="002060"/>
                </a:solidFill>
                <a:latin typeface="Laila SemiBold" pitchFamily="2" charset="0"/>
                <a:cs typeface="Laila SemiBold" pitchFamily="2" charset="0"/>
              </a:rPr>
              <a:t>प्रस्तुत </a:t>
            </a:r>
            <a:r>
              <a:rPr lang="hi-IN" sz="2400" dirty="0">
                <a:solidFill>
                  <a:srgbClr val="002060"/>
                </a:solidFill>
                <a:latin typeface="Laila SemiBold" pitchFamily="2" charset="0"/>
                <a:cs typeface="Laila SemiBold" pitchFamily="2" charset="0"/>
              </a:rPr>
              <a:t>पाठ में ऐसी ही दो निशानियों का वर्णन किया गया है। पाठ हमें याद दिलाता है कि कभी ईस्ट इंडिया कंपनी भारत में व्यापार करने के इरादे से आई थी। भारत में उसका स्वागत किया गया था परन्तु धीरे – धीरे वो हमारी शासक बन गई।</a:t>
            </a:r>
          </a:p>
        </p:txBody>
      </p:sp>
    </p:spTree>
    <p:extLst>
      <p:ext uri="{BB962C8B-B14F-4D97-AF65-F5344CB8AC3E}">
        <p14:creationId xmlns:p14="http://schemas.microsoft.com/office/powerpoint/2010/main" val="3362485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95536" y="3817606"/>
            <a:ext cx="3312368" cy="1760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 name="Content Placeholder 3"/>
          <p:cNvSpPr>
            <a:spLocks noGrp="1"/>
          </p:cNvSpPr>
          <p:nvPr>
            <p:ph sz="half" idx="2"/>
          </p:nvPr>
        </p:nvSpPr>
        <p:spPr>
          <a:xfrm>
            <a:off x="497985" y="4057634"/>
            <a:ext cx="3107475" cy="1520168"/>
          </a:xfrm>
        </p:spPr>
        <p:txBody>
          <a:bodyPr>
            <a:normAutofit lnSpcReduction="10000"/>
          </a:bodyPr>
          <a:lstStyle/>
          <a:p>
            <a:pPr marL="0" indent="0">
              <a:spcBef>
                <a:spcPts val="0"/>
              </a:spcBef>
              <a:buNone/>
            </a:pPr>
            <a:r>
              <a:rPr lang="hi-IN" sz="2000" b="1" dirty="0">
                <a:solidFill>
                  <a:srgbClr val="002060"/>
                </a:solidFill>
                <a:latin typeface="Karma" pitchFamily="2" charset="0"/>
                <a:cs typeface="Karma" pitchFamily="2" charset="0"/>
              </a:rPr>
              <a:t>मुहाने– </a:t>
            </a:r>
            <a:r>
              <a:rPr lang="hi-IN" sz="2000" b="1" dirty="0">
                <a:solidFill>
                  <a:srgbClr val="C00000"/>
                </a:solidFill>
                <a:latin typeface="Karma" pitchFamily="2" charset="0"/>
                <a:cs typeface="Karma" pitchFamily="2" charset="0"/>
              </a:rPr>
              <a:t>प्रवेश द्वार पर</a:t>
            </a:r>
            <a:r>
              <a:rPr lang="hi-IN" sz="2000" b="1" dirty="0">
                <a:solidFill>
                  <a:srgbClr val="002060"/>
                </a:solidFill>
                <a:latin typeface="Karma" pitchFamily="2" charset="0"/>
                <a:cs typeface="Karma" pitchFamily="2" charset="0"/>
              </a:rPr>
              <a:t/>
            </a:r>
            <a:br>
              <a:rPr lang="hi-IN" sz="2000" b="1" dirty="0">
                <a:solidFill>
                  <a:srgbClr val="002060"/>
                </a:solidFill>
                <a:latin typeface="Karma" pitchFamily="2" charset="0"/>
                <a:cs typeface="Karma" pitchFamily="2" charset="0"/>
              </a:rPr>
            </a:br>
            <a:r>
              <a:rPr lang="hi-IN" sz="2000" b="1" dirty="0">
                <a:solidFill>
                  <a:srgbClr val="002060"/>
                </a:solidFill>
                <a:latin typeface="Karma" pitchFamily="2" charset="0"/>
                <a:cs typeface="Karma" pitchFamily="2" charset="0"/>
              </a:rPr>
              <a:t>सम्हाल – </a:t>
            </a:r>
            <a:r>
              <a:rPr lang="hi-IN" sz="2000" b="1" dirty="0" smtClean="0">
                <a:solidFill>
                  <a:srgbClr val="C00000"/>
                </a:solidFill>
                <a:latin typeface="Karma" pitchFamily="2" charset="0"/>
                <a:cs typeface="Karma" pitchFamily="2" charset="0"/>
              </a:rPr>
              <a:t>देखभाल</a:t>
            </a:r>
          </a:p>
          <a:p>
            <a:pPr marL="0" indent="0">
              <a:spcBef>
                <a:spcPts val="0"/>
              </a:spcBef>
              <a:buNone/>
            </a:pPr>
            <a:r>
              <a:rPr lang="hi-IN" sz="2000" b="1" dirty="0" smtClean="0">
                <a:solidFill>
                  <a:srgbClr val="002060"/>
                </a:solidFill>
                <a:latin typeface="Karma" pitchFamily="2" charset="0"/>
                <a:cs typeface="Karma" pitchFamily="2" charset="0"/>
              </a:rPr>
              <a:t>विरासत</a:t>
            </a:r>
            <a:r>
              <a:rPr lang="en-IN" sz="2000" b="1" dirty="0" smtClean="0">
                <a:solidFill>
                  <a:srgbClr val="002060"/>
                </a:solidFill>
                <a:latin typeface="Karma" pitchFamily="2" charset="0"/>
                <a:cs typeface="Karma" pitchFamily="2" charset="0"/>
              </a:rPr>
              <a:t> </a:t>
            </a:r>
            <a:r>
              <a:rPr lang="hi-IN" sz="2000" b="1" dirty="0" smtClean="0">
                <a:solidFill>
                  <a:srgbClr val="002060"/>
                </a:solidFill>
                <a:latin typeface="Karma" pitchFamily="2" charset="0"/>
                <a:cs typeface="Karma" pitchFamily="2" charset="0"/>
              </a:rPr>
              <a:t>—</a:t>
            </a:r>
            <a:r>
              <a:rPr lang="en-IN" sz="2000" b="1" dirty="0" smtClean="0">
                <a:solidFill>
                  <a:srgbClr val="002060"/>
                </a:solidFill>
                <a:latin typeface="Karma" pitchFamily="2" charset="0"/>
                <a:cs typeface="Karma" pitchFamily="2" charset="0"/>
              </a:rPr>
              <a:t> </a:t>
            </a:r>
            <a:r>
              <a:rPr lang="hi-IN" b="1" dirty="0">
                <a:solidFill>
                  <a:srgbClr val="C00000"/>
                </a:solidFill>
                <a:latin typeface="Karma" pitchFamily="2" charset="0"/>
                <a:cs typeface="Karma" pitchFamily="2" charset="0"/>
              </a:rPr>
              <a:t>पूर्व पीढ़ियों से प्राप्त वस्तुएँ</a:t>
            </a:r>
          </a:p>
          <a:p>
            <a:pPr marL="0" indent="0">
              <a:spcBef>
                <a:spcPts val="0"/>
              </a:spcBef>
              <a:buNone/>
            </a:pPr>
            <a:r>
              <a:rPr lang="hi-IN" sz="2000" b="1" dirty="0" smtClean="0">
                <a:solidFill>
                  <a:srgbClr val="002060"/>
                </a:solidFill>
                <a:latin typeface="Karma" pitchFamily="2" charset="0"/>
                <a:cs typeface="Karma" pitchFamily="2" charset="0"/>
              </a:rPr>
              <a:t>धर रखी — </a:t>
            </a:r>
            <a:r>
              <a:rPr lang="hi-IN" sz="2000" b="1" dirty="0" smtClean="0">
                <a:solidFill>
                  <a:srgbClr val="C00000"/>
                </a:solidFill>
                <a:latin typeface="Karma" pitchFamily="2" charset="0"/>
                <a:cs typeface="Karma" pitchFamily="2" charset="0"/>
              </a:rPr>
              <a:t>रखी गई</a:t>
            </a:r>
          </a:p>
          <a:p>
            <a:pPr marL="38963" indent="0">
              <a:buNone/>
            </a:pPr>
            <a:endParaRPr lang="en-US" sz="2000" b="1" dirty="0">
              <a:solidFill>
                <a:srgbClr val="C00000"/>
              </a:solidFill>
              <a:latin typeface="Karma" pitchFamily="2" charset="0"/>
              <a:cs typeface="Karma" pitchFamily="2" charset="0"/>
            </a:endParaRPr>
          </a:p>
        </p:txBody>
      </p:sp>
      <p:sp>
        <p:nvSpPr>
          <p:cNvPr id="5" name="Rounded Rectangle 4"/>
          <p:cNvSpPr/>
          <p:nvPr/>
        </p:nvSpPr>
        <p:spPr>
          <a:xfrm>
            <a:off x="395536" y="1337331"/>
            <a:ext cx="3312368" cy="2400267"/>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कंपनी बाग़ के मुहाने पर</a:t>
            </a:r>
            <a:br>
              <a:rPr lang="hi-IN" sz="2000" b="1" dirty="0">
                <a:solidFill>
                  <a:srgbClr val="002060"/>
                </a:solidFill>
                <a:latin typeface="Karma" pitchFamily="2" charset="0"/>
                <a:cs typeface="Karma" pitchFamily="2" charset="0"/>
              </a:rPr>
            </a:br>
            <a:r>
              <a:rPr lang="hi-IN" sz="2000" b="1" dirty="0">
                <a:solidFill>
                  <a:srgbClr val="002060"/>
                </a:solidFill>
                <a:latin typeface="Karma" pitchFamily="2" charset="0"/>
                <a:cs typeface="Karma" pitchFamily="2" charset="0"/>
              </a:rPr>
              <a:t>धर रखी गई है यह 1857 की तोप</a:t>
            </a:r>
            <a:br>
              <a:rPr lang="hi-IN" sz="2000" b="1" dirty="0">
                <a:solidFill>
                  <a:srgbClr val="002060"/>
                </a:solidFill>
                <a:latin typeface="Karma" pitchFamily="2" charset="0"/>
                <a:cs typeface="Karma" pitchFamily="2" charset="0"/>
              </a:rPr>
            </a:br>
            <a:r>
              <a:rPr lang="hi-IN" sz="2000" b="1" dirty="0">
                <a:solidFill>
                  <a:srgbClr val="002060"/>
                </a:solidFill>
                <a:latin typeface="Karma" pitchFamily="2" charset="0"/>
                <a:cs typeface="Karma" pitchFamily="2" charset="0"/>
              </a:rPr>
              <a:t>इसकी होती है बड़ी सम्हाल, विरासत में मिले</a:t>
            </a:r>
            <a:br>
              <a:rPr lang="hi-IN" sz="2000" b="1" dirty="0">
                <a:solidFill>
                  <a:srgbClr val="002060"/>
                </a:solidFill>
                <a:latin typeface="Karma" pitchFamily="2" charset="0"/>
                <a:cs typeface="Karma" pitchFamily="2" charset="0"/>
              </a:rPr>
            </a:br>
            <a:r>
              <a:rPr lang="hi-IN" sz="2000" b="1" dirty="0">
                <a:solidFill>
                  <a:srgbClr val="002060"/>
                </a:solidFill>
                <a:latin typeface="Karma" pitchFamily="2" charset="0"/>
                <a:cs typeface="Karma" pitchFamily="2" charset="0"/>
              </a:rPr>
              <a:t>कंपनी बाग़ की तरह</a:t>
            </a:r>
            <a:br>
              <a:rPr lang="hi-IN" sz="2000" b="1" dirty="0">
                <a:solidFill>
                  <a:srgbClr val="002060"/>
                </a:solidFill>
                <a:latin typeface="Karma" pitchFamily="2" charset="0"/>
                <a:cs typeface="Karma" pitchFamily="2" charset="0"/>
              </a:rPr>
            </a:br>
            <a:r>
              <a:rPr lang="hi-IN" sz="2000" b="1" dirty="0">
                <a:solidFill>
                  <a:srgbClr val="002060"/>
                </a:solidFill>
                <a:latin typeface="Karma" pitchFamily="2" charset="0"/>
                <a:cs typeface="Karma" pitchFamily="2" charset="0"/>
              </a:rPr>
              <a:t>साल में चमकाई जाती है दो बार</a:t>
            </a:r>
            <a:r>
              <a:rPr lang="hi-IN" sz="2000" b="1" dirty="0" smtClean="0">
                <a:solidFill>
                  <a:srgbClr val="002060"/>
                </a:solidFill>
                <a:latin typeface="Karma" pitchFamily="2" charset="0"/>
                <a:cs typeface="Karma" pitchFamily="2" charset="0"/>
              </a:rPr>
              <a:t>।</a:t>
            </a:r>
            <a:endParaRPr lang="en-US" sz="2000" b="1" dirty="0">
              <a:solidFill>
                <a:srgbClr val="002060"/>
              </a:solidFill>
              <a:latin typeface="Karma" pitchFamily="2" charset="0"/>
              <a:cs typeface="Karma" pitchFamily="2" charset="0"/>
            </a:endParaRPr>
          </a:p>
        </p:txBody>
      </p:sp>
      <p:sp>
        <p:nvSpPr>
          <p:cNvPr id="9" name="Rounded Rectangular Callout 8"/>
          <p:cNvSpPr/>
          <p:nvPr/>
        </p:nvSpPr>
        <p:spPr>
          <a:xfrm>
            <a:off x="395536"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en-IN" sz="3200" b="1" dirty="0">
                <a:ln>
                  <a:solidFill>
                    <a:srgbClr val="C00000"/>
                  </a:solidFill>
                </a:ln>
                <a:solidFill>
                  <a:srgbClr val="C00000"/>
                </a:solidFill>
                <a:latin typeface="Aparajita" pitchFamily="18" charset="0"/>
                <a:cs typeface="Aparajita" pitchFamily="18" charset="0"/>
              </a:rPr>
              <a:t>1</a:t>
            </a:r>
            <a:endParaRPr lang="en-US" sz="2800" dirty="0">
              <a:ln>
                <a:solidFill>
                  <a:srgbClr val="C00000"/>
                </a:solidFill>
              </a:ln>
              <a:solidFill>
                <a:srgbClr val="C00000"/>
              </a:solidFill>
              <a:latin typeface="Aparajita" pitchFamily="18" charset="0"/>
              <a:cs typeface="Aparajita" pitchFamily="18" charset="0"/>
            </a:endParaRPr>
          </a:p>
        </p:txBody>
      </p:sp>
      <p:pic>
        <p:nvPicPr>
          <p:cNvPr id="1026" name="Picture 2" descr="https://hindi.oneindia.com/img/2016/01/19-1453201106-janeshwar-mishra-park-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9" y="1320271"/>
            <a:ext cx="4946915" cy="4257531"/>
          </a:xfrm>
          <a:prstGeom prst="roundRect">
            <a:avLst>
              <a:gd name="adj" fmla="val 5873"/>
            </a:avLst>
          </a:prstGeom>
          <a:solidFill>
            <a:srgbClr val="FFFFFF">
              <a:shade val="85000"/>
            </a:srgbClr>
          </a:solidFill>
          <a:ln>
            <a:solidFill>
              <a:schemeClr val="tx1"/>
            </a:solidFill>
          </a:ln>
          <a:effectLst>
            <a:reflection blurRad="12700" stA="38000" endPos="28000" dist="5000" dir="5400000" sy="-100000" algn="bl" rotWithShape="0"/>
          </a:effectLst>
          <a:extLst/>
        </p:spPr>
      </p:pic>
      <p:sp>
        <p:nvSpPr>
          <p:cNvPr id="12" name="Rounded Rectangular Callout 11"/>
          <p:cNvSpPr/>
          <p:nvPr/>
        </p:nvSpPr>
        <p:spPr>
          <a:xfrm>
            <a:off x="3923928" y="377224"/>
            <a:ext cx="3168352"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800" dirty="0" smtClean="0">
                <a:ln>
                  <a:solidFill>
                    <a:srgbClr val="C00000"/>
                  </a:solidFill>
                </a:ln>
                <a:solidFill>
                  <a:srgbClr val="C00000"/>
                </a:solidFill>
                <a:latin typeface="Aparajita" pitchFamily="18" charset="0"/>
                <a:cs typeface="Aparajita" pitchFamily="18" charset="0"/>
              </a:rPr>
              <a:t>कंपनी बाग कानपुर</a:t>
            </a:r>
            <a:endParaRPr lang="en-US" sz="280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3673900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1777" b="8593"/>
          <a:stretch/>
        </p:blipFill>
        <p:spPr>
          <a:xfrm>
            <a:off x="4900901" y="49188"/>
            <a:ext cx="4135595" cy="5560077"/>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sp>
        <p:nvSpPr>
          <p:cNvPr id="16" name="Rounded Rectangle 15"/>
          <p:cNvSpPr/>
          <p:nvPr/>
        </p:nvSpPr>
        <p:spPr>
          <a:xfrm>
            <a:off x="395536" y="1337331"/>
            <a:ext cx="4248472" cy="317635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कवि कहते हैं कि यह जो 1857 की तोप आज कंपनी बाग़ के प्रवेश द्वार पर रखी गई है इसकी बहुत देखभाल की जाती है। जिस तरह यह कंपनी बाग़ हमें विरासत में अंग्रेजों से मिला है, उसी तरह यह तोप भी हमें अंग्रेजों से ही विरासत में मिली है। जिस तरह कंपनी बाग़ की साल में दो बार अच्छे से देखरेख की जाती है उसी तरह इस तोप को भी साल में दो बार चमकाया जाता है।</a:t>
            </a:r>
          </a:p>
        </p:txBody>
      </p:sp>
      <p:sp>
        <p:nvSpPr>
          <p:cNvPr id="18" name="Rounded Rectangular Callout 17"/>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en-IN" sz="3200" b="1" dirty="0">
                <a:ln>
                  <a:solidFill>
                    <a:srgbClr val="C00000"/>
                  </a:solidFill>
                </a:ln>
                <a:solidFill>
                  <a:srgbClr val="C00000"/>
                </a:solidFill>
                <a:latin typeface="Aparajita" pitchFamily="18" charset="0"/>
                <a:cs typeface="Aparajita" pitchFamily="18" charset="0"/>
              </a:rPr>
              <a:t>1</a:t>
            </a:r>
            <a:endParaRPr lang="en-US" sz="2800" dirty="0">
              <a:ln>
                <a:solidFill>
                  <a:srgbClr val="C00000"/>
                </a:solidFill>
              </a:ln>
              <a:solidFill>
                <a:srgbClr val="C00000"/>
              </a:solidFill>
              <a:latin typeface="Aparajita" pitchFamily="18" charset="0"/>
              <a:cs typeface="Aparajita"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95536" y="3817606"/>
            <a:ext cx="3312368" cy="1760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 name="Content Placeholder 3"/>
          <p:cNvSpPr>
            <a:spLocks noGrp="1"/>
          </p:cNvSpPr>
          <p:nvPr>
            <p:ph sz="half" idx="2"/>
          </p:nvPr>
        </p:nvSpPr>
        <p:spPr>
          <a:xfrm>
            <a:off x="467547" y="3920435"/>
            <a:ext cx="3107475" cy="1657367"/>
          </a:xfrm>
        </p:spPr>
        <p:txBody>
          <a:bodyPr>
            <a:noAutofit/>
          </a:bodyPr>
          <a:lstStyle/>
          <a:p>
            <a:pPr marL="38963" indent="0">
              <a:spcBef>
                <a:spcPts val="0"/>
              </a:spcBef>
              <a:buNone/>
            </a:pPr>
            <a:r>
              <a:rPr lang="hi-IN" sz="1800" b="1" dirty="0">
                <a:solidFill>
                  <a:srgbClr val="002060"/>
                </a:solidFill>
                <a:latin typeface="Karma" pitchFamily="2" charset="0"/>
                <a:cs typeface="Karma" pitchFamily="2" charset="0"/>
              </a:rPr>
              <a:t>सैलानी – </a:t>
            </a:r>
            <a:r>
              <a:rPr lang="hi-IN" sz="1800" b="1" dirty="0">
                <a:solidFill>
                  <a:srgbClr val="C00000"/>
                </a:solidFill>
                <a:latin typeface="Karma" pitchFamily="2" charset="0"/>
                <a:cs typeface="Karma" pitchFamily="2" charset="0"/>
              </a:rPr>
              <a:t>दर्शनीय स्थलों पर आने </a:t>
            </a:r>
            <a:r>
              <a:rPr lang="en-IN" sz="1800" b="1" dirty="0" smtClean="0">
                <a:solidFill>
                  <a:srgbClr val="C00000"/>
                </a:solidFill>
                <a:latin typeface="Karma" pitchFamily="2" charset="0"/>
                <a:cs typeface="Karma" pitchFamily="2" charset="0"/>
              </a:rPr>
              <a:t>	</a:t>
            </a:r>
            <a:r>
              <a:rPr lang="hi-IN" sz="1800" b="1" dirty="0" smtClean="0">
                <a:solidFill>
                  <a:srgbClr val="C00000"/>
                </a:solidFill>
                <a:latin typeface="Karma" pitchFamily="2" charset="0"/>
                <a:cs typeface="Karma" pitchFamily="2" charset="0"/>
              </a:rPr>
              <a:t>वाले </a:t>
            </a:r>
            <a:r>
              <a:rPr lang="hi-IN" sz="1800" b="1" dirty="0">
                <a:solidFill>
                  <a:srgbClr val="C00000"/>
                </a:solidFill>
                <a:latin typeface="Karma" pitchFamily="2" charset="0"/>
                <a:cs typeface="Karma" pitchFamily="2" charset="0"/>
              </a:rPr>
              <a:t>यात्री</a:t>
            </a:r>
          </a:p>
          <a:p>
            <a:pPr marL="38963" indent="0">
              <a:spcBef>
                <a:spcPts val="0"/>
              </a:spcBef>
              <a:buNone/>
            </a:pPr>
            <a:r>
              <a:rPr lang="hi-IN" sz="1800" b="1" dirty="0">
                <a:solidFill>
                  <a:srgbClr val="002060"/>
                </a:solidFill>
                <a:latin typeface="Karma" pitchFamily="2" charset="0"/>
                <a:cs typeface="Karma" pitchFamily="2" charset="0"/>
              </a:rPr>
              <a:t>जबर – </a:t>
            </a:r>
            <a:r>
              <a:rPr lang="en-IN" sz="1800" b="1" dirty="0" smtClean="0">
                <a:solidFill>
                  <a:srgbClr val="002060"/>
                </a:solidFill>
                <a:latin typeface="Karma" pitchFamily="2" charset="0"/>
                <a:cs typeface="Karma" pitchFamily="2" charset="0"/>
              </a:rPr>
              <a:t>	</a:t>
            </a:r>
            <a:r>
              <a:rPr lang="hi-IN" sz="1800" b="1" dirty="0" smtClean="0">
                <a:solidFill>
                  <a:srgbClr val="C00000"/>
                </a:solidFill>
                <a:latin typeface="Karma" pitchFamily="2" charset="0"/>
                <a:cs typeface="Karma" pitchFamily="2" charset="0"/>
              </a:rPr>
              <a:t>ताकतवर</a:t>
            </a:r>
            <a:endParaRPr lang="hi-IN" sz="1800" b="1" dirty="0">
              <a:solidFill>
                <a:srgbClr val="C00000"/>
              </a:solidFill>
              <a:latin typeface="Karma" pitchFamily="2" charset="0"/>
              <a:cs typeface="Karma" pitchFamily="2" charset="0"/>
            </a:endParaRPr>
          </a:p>
          <a:p>
            <a:pPr marL="38963" indent="0">
              <a:spcBef>
                <a:spcPts val="0"/>
              </a:spcBef>
              <a:buNone/>
            </a:pPr>
            <a:r>
              <a:rPr lang="hi-IN" sz="1800" b="1" dirty="0">
                <a:solidFill>
                  <a:srgbClr val="002060"/>
                </a:solidFill>
                <a:latin typeface="Karma" pitchFamily="2" charset="0"/>
                <a:cs typeface="Karma" pitchFamily="2" charset="0"/>
              </a:rPr>
              <a:t>सूरमाओं – </a:t>
            </a:r>
            <a:r>
              <a:rPr lang="hi-IN" sz="1800" b="1" dirty="0">
                <a:solidFill>
                  <a:srgbClr val="C00000"/>
                </a:solidFill>
                <a:latin typeface="Karma" pitchFamily="2" charset="0"/>
                <a:cs typeface="Karma" pitchFamily="2" charset="0"/>
              </a:rPr>
              <a:t>वीर</a:t>
            </a:r>
          </a:p>
          <a:p>
            <a:pPr marL="38963" indent="0">
              <a:spcBef>
                <a:spcPts val="0"/>
              </a:spcBef>
              <a:buNone/>
            </a:pPr>
            <a:r>
              <a:rPr lang="hi-IN" sz="1800" b="1" dirty="0">
                <a:solidFill>
                  <a:srgbClr val="002060"/>
                </a:solidFill>
                <a:latin typeface="Karma" pitchFamily="2" charset="0"/>
                <a:cs typeface="Karma" pitchFamily="2" charset="0"/>
              </a:rPr>
              <a:t>धज्जें – </a:t>
            </a:r>
            <a:r>
              <a:rPr lang="en-IN" sz="1800" b="1" dirty="0" smtClean="0">
                <a:solidFill>
                  <a:srgbClr val="002060"/>
                </a:solidFill>
                <a:latin typeface="Karma" pitchFamily="2" charset="0"/>
                <a:cs typeface="Karma" pitchFamily="2" charset="0"/>
              </a:rPr>
              <a:t>	</a:t>
            </a:r>
            <a:r>
              <a:rPr lang="hi-IN" sz="1800" b="1" dirty="0" smtClean="0">
                <a:solidFill>
                  <a:srgbClr val="C00000"/>
                </a:solidFill>
                <a:latin typeface="Karma" pitchFamily="2" charset="0"/>
                <a:cs typeface="Karma" pitchFamily="2" charset="0"/>
              </a:rPr>
              <a:t>चिथड़े </a:t>
            </a:r>
            <a:r>
              <a:rPr lang="hi-IN" sz="1800" b="1" dirty="0">
                <a:solidFill>
                  <a:srgbClr val="C00000"/>
                </a:solidFill>
                <a:latin typeface="Karma" pitchFamily="2" charset="0"/>
                <a:cs typeface="Karma" pitchFamily="2" charset="0"/>
              </a:rPr>
              <a:t>– चिथड़े करना</a:t>
            </a:r>
            <a:endParaRPr lang="en-US" sz="1800" b="1" dirty="0">
              <a:solidFill>
                <a:srgbClr val="002060"/>
              </a:solidFill>
              <a:latin typeface="Karma" pitchFamily="2" charset="0"/>
              <a:cs typeface="Karma" pitchFamily="2" charset="0"/>
            </a:endParaRPr>
          </a:p>
        </p:txBody>
      </p:sp>
      <p:sp>
        <p:nvSpPr>
          <p:cNvPr id="5" name="Rounded Rectangle 4"/>
          <p:cNvSpPr/>
          <p:nvPr/>
        </p:nvSpPr>
        <p:spPr>
          <a:xfrm>
            <a:off x="395536" y="1309260"/>
            <a:ext cx="3312368" cy="241233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Content Placeholder 2"/>
          <p:cNvSpPr>
            <a:spLocks noGrp="1"/>
          </p:cNvSpPr>
          <p:nvPr>
            <p:ph sz="half" idx="1"/>
          </p:nvPr>
        </p:nvSpPr>
        <p:spPr>
          <a:xfrm>
            <a:off x="467544" y="1433343"/>
            <a:ext cx="3240360" cy="2288253"/>
          </a:xfrm>
        </p:spPr>
        <p:txBody>
          <a:bodyPr>
            <a:noAutofit/>
          </a:bodyPr>
          <a:lstStyle/>
          <a:p>
            <a:pPr marL="0" indent="0">
              <a:spcBef>
                <a:spcPts val="0"/>
              </a:spcBef>
              <a:buNone/>
            </a:pPr>
            <a:r>
              <a:rPr lang="hi-IN" sz="2000" b="1" dirty="0">
                <a:solidFill>
                  <a:srgbClr val="002060"/>
                </a:solidFill>
                <a:latin typeface="Laila SemiBold" pitchFamily="2" charset="0"/>
                <a:cs typeface="Laila SemiBold" pitchFamily="2" charset="0"/>
              </a:rPr>
              <a:t>सुबह शाम आते हैं कंपनी बाग़ में बहुत से सैलानी</a:t>
            </a:r>
          </a:p>
          <a:p>
            <a:pPr marL="0" indent="0">
              <a:spcBef>
                <a:spcPts val="0"/>
              </a:spcBef>
              <a:buNone/>
            </a:pPr>
            <a:r>
              <a:rPr lang="hi-IN" sz="2000" b="1" dirty="0">
                <a:solidFill>
                  <a:srgbClr val="002060"/>
                </a:solidFill>
                <a:latin typeface="Laila SemiBold" pitchFamily="2" charset="0"/>
                <a:cs typeface="Laila SemiBold" pitchFamily="2" charset="0"/>
              </a:rPr>
              <a:t>उन्हें बताती है यह तोप</a:t>
            </a:r>
          </a:p>
          <a:p>
            <a:pPr marL="0" indent="0">
              <a:spcBef>
                <a:spcPts val="0"/>
              </a:spcBef>
              <a:buNone/>
            </a:pPr>
            <a:r>
              <a:rPr lang="hi-IN" sz="2000" b="1" dirty="0">
                <a:solidFill>
                  <a:srgbClr val="002060"/>
                </a:solidFill>
                <a:latin typeface="Laila SemiBold" pitchFamily="2" charset="0"/>
                <a:cs typeface="Laila SemiBold" pitchFamily="2" charset="0"/>
              </a:rPr>
              <a:t>कि मैं बड़ी जबर</a:t>
            </a:r>
          </a:p>
          <a:p>
            <a:pPr marL="0" indent="0">
              <a:spcBef>
                <a:spcPts val="0"/>
              </a:spcBef>
              <a:buNone/>
            </a:pPr>
            <a:r>
              <a:rPr lang="hi-IN" sz="2000" b="1" dirty="0">
                <a:solidFill>
                  <a:srgbClr val="002060"/>
                </a:solidFill>
                <a:latin typeface="Laila SemiBold" pitchFamily="2" charset="0"/>
                <a:cs typeface="Laila SemiBold" pitchFamily="2" charset="0"/>
              </a:rPr>
              <a:t>उड़ा दिए थे मैंने</a:t>
            </a:r>
          </a:p>
          <a:p>
            <a:pPr marL="0" indent="0">
              <a:spcBef>
                <a:spcPts val="0"/>
              </a:spcBef>
              <a:buNone/>
            </a:pPr>
            <a:r>
              <a:rPr lang="hi-IN" sz="2000" b="1" dirty="0">
                <a:solidFill>
                  <a:srgbClr val="002060"/>
                </a:solidFill>
                <a:latin typeface="Laila SemiBold" pitchFamily="2" charset="0"/>
                <a:cs typeface="Laila SemiBold" pitchFamily="2" charset="0"/>
              </a:rPr>
              <a:t>अच्छे – अच्छे सूरमाओं के धज्जें</a:t>
            </a:r>
          </a:p>
          <a:p>
            <a:pPr marL="0" indent="0">
              <a:spcBef>
                <a:spcPts val="0"/>
              </a:spcBef>
              <a:buNone/>
            </a:pPr>
            <a:r>
              <a:rPr lang="hi-IN" sz="2000" b="1" dirty="0">
                <a:solidFill>
                  <a:srgbClr val="002060"/>
                </a:solidFill>
                <a:latin typeface="Laila SemiBold" pitchFamily="2" charset="0"/>
                <a:cs typeface="Laila SemiBold" pitchFamily="2" charset="0"/>
              </a:rPr>
              <a:t>अपने ज़माने में</a:t>
            </a:r>
            <a:endParaRPr lang="en-US" sz="2000" b="1" dirty="0">
              <a:solidFill>
                <a:srgbClr val="002060"/>
              </a:solidFill>
              <a:latin typeface="Laila SemiBold" pitchFamily="2" charset="0"/>
              <a:cs typeface="Laila SemiBold" pitchFamily="2" charset="0"/>
            </a:endParaRPr>
          </a:p>
        </p:txBody>
      </p:sp>
      <p:sp>
        <p:nvSpPr>
          <p:cNvPr id="7" name="AutoShape 2" descr="Offbeat Places|Homestays|Cheed (Chineshwar) Waterfall Places To Visit  Berinag"/>
          <p:cNvSpPr>
            <a:spLocks noChangeAspect="1" noChangeArrowheads="1"/>
          </p:cNvSpPr>
          <p:nvPr/>
        </p:nvSpPr>
        <p:spPr bwMode="auto">
          <a:xfrm>
            <a:off x="155575" y="-160514"/>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ttps://res.cloudinary.com/chasset/f_webp,h_480,w_720/hbimages/places/Cheed-Chineshwar-Waterfall-Berinag-1-Pithoragarh-Uttarakhand.jpg"/>
          <p:cNvSpPr>
            <a:spLocks noChangeAspect="1" noChangeArrowheads="1"/>
          </p:cNvSpPr>
          <p:nvPr/>
        </p:nvSpPr>
        <p:spPr bwMode="auto">
          <a:xfrm>
            <a:off x="307975" y="8819"/>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ounded Rectangular Callout 11"/>
          <p:cNvSpPr/>
          <p:nvPr/>
        </p:nvSpPr>
        <p:spPr>
          <a:xfrm>
            <a:off x="395536"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2</a:t>
            </a:r>
            <a:endParaRPr lang="en-US" sz="2800" dirty="0">
              <a:ln>
                <a:solidFill>
                  <a:srgbClr val="C00000"/>
                </a:solidFill>
              </a:ln>
              <a:solidFill>
                <a:srgbClr val="C00000"/>
              </a:solidFill>
              <a:latin typeface="Aparajita" pitchFamily="18" charset="0"/>
              <a:cs typeface="Aparajita" pitchFamily="18" charset="0"/>
            </a:endParaRPr>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7074"/>
          <a:stretch/>
        </p:blipFill>
        <p:spPr>
          <a:xfrm>
            <a:off x="3970866" y="377224"/>
            <a:ext cx="4993621" cy="5144572"/>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spTree>
    <p:extLst>
      <p:ext uri="{BB962C8B-B14F-4D97-AF65-F5344CB8AC3E}">
        <p14:creationId xmlns:p14="http://schemas.microsoft.com/office/powerpoint/2010/main" val="1789346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93439" y="1337331"/>
            <a:ext cx="3168931" cy="317635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कवि कहते हैं कि सुबह और शाम को बहुत सारे व्यक्ति कंपनी के बाग़ में घूमने के लिए आते हैं। तब यह तोप उन्हें अपने बारे में बताती है कि मैं अपने ज़माने में बहुत ताकतवर थी। मैंने अच्छे अच्छे वीरों के चिथड़े उड़ा दिए थे। अर्थात उस समय तोप का डर हर इंसान को था।</a:t>
            </a:r>
          </a:p>
        </p:txBody>
      </p:sp>
      <p:sp>
        <p:nvSpPr>
          <p:cNvPr id="18" name="Rounded Rectangular Callout 17"/>
          <p:cNvSpPr/>
          <p:nvPr/>
        </p:nvSpPr>
        <p:spPr>
          <a:xfrm>
            <a:off x="293439" y="377224"/>
            <a:ext cx="3168931"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750" b="1" dirty="0" smtClean="0">
                <a:ln>
                  <a:solidFill>
                    <a:srgbClr val="C00000"/>
                  </a:solidFill>
                </a:ln>
                <a:solidFill>
                  <a:srgbClr val="C00000"/>
                </a:solidFill>
                <a:latin typeface="Aparajita" pitchFamily="18" charset="0"/>
                <a:cs typeface="Aparajita" pitchFamily="18" charset="0"/>
              </a:rPr>
              <a:t>व्याख्या: काव्य </a:t>
            </a:r>
            <a:r>
              <a:rPr lang="hi-IN" sz="2750" b="1" dirty="0">
                <a:ln>
                  <a:solidFill>
                    <a:srgbClr val="C00000"/>
                  </a:solidFill>
                </a:ln>
                <a:solidFill>
                  <a:srgbClr val="C00000"/>
                </a:solidFill>
                <a:latin typeface="Aparajita" pitchFamily="18" charset="0"/>
                <a:cs typeface="Aparajita" pitchFamily="18" charset="0"/>
              </a:rPr>
              <a:t>खण्ड </a:t>
            </a:r>
            <a:r>
              <a:rPr lang="hi-IN" sz="2750" b="1" dirty="0" smtClean="0">
                <a:ln>
                  <a:solidFill>
                    <a:srgbClr val="C00000"/>
                  </a:solidFill>
                </a:ln>
                <a:solidFill>
                  <a:srgbClr val="C00000"/>
                </a:solidFill>
                <a:latin typeface="Aparajita" pitchFamily="18" charset="0"/>
                <a:cs typeface="Aparajita" pitchFamily="18" charset="0"/>
              </a:rPr>
              <a:t>-</a:t>
            </a:r>
            <a:r>
              <a:rPr lang="en-IN" sz="2750" b="1" dirty="0" smtClean="0">
                <a:ln>
                  <a:solidFill>
                    <a:srgbClr val="C00000"/>
                  </a:solidFill>
                </a:ln>
                <a:solidFill>
                  <a:srgbClr val="C00000"/>
                </a:solidFill>
                <a:latin typeface="Aparajita" pitchFamily="18" charset="0"/>
                <a:cs typeface="Aparajita" pitchFamily="18" charset="0"/>
              </a:rPr>
              <a:t>2</a:t>
            </a:r>
            <a:endParaRPr lang="en-US" sz="2750" dirty="0">
              <a:ln>
                <a:solidFill>
                  <a:srgbClr val="C00000"/>
                </a:solidFill>
              </a:ln>
              <a:solidFill>
                <a:srgbClr val="C00000"/>
              </a:solidFill>
              <a:latin typeface="Aparajita" pitchFamily="18" charset="0"/>
              <a:cs typeface="Aparajita" pitchFamily="18"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72" r="-1"/>
          <a:stretch/>
        </p:blipFill>
        <p:spPr>
          <a:xfrm>
            <a:off x="3632200" y="377224"/>
            <a:ext cx="5332287" cy="5144572"/>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spTree>
    <p:extLst>
      <p:ext uri="{BB962C8B-B14F-4D97-AF65-F5344CB8AC3E}">
        <p14:creationId xmlns:p14="http://schemas.microsoft.com/office/powerpoint/2010/main" val="1094647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800315356"/>
              </p:ext>
            </p:extLst>
          </p:nvPr>
        </p:nvGraphicFramePr>
        <p:xfrm>
          <a:off x="539552" y="1129308"/>
          <a:ext cx="8136903" cy="3528392"/>
        </p:xfrm>
        <a:graphic>
          <a:graphicData uri="http://schemas.openxmlformats.org/drawingml/2006/table">
            <a:tbl>
              <a:tblPr firstRow="1">
                <a:tableStyleId>{284E427A-3D55-4303-BF80-6455036E1DE7}</a:tableStyleId>
              </a:tblPr>
              <a:tblGrid>
                <a:gridCol w="2712301">
                  <a:extLst>
                    <a:ext uri="{9D8B030D-6E8A-4147-A177-3AD203B41FA5}">
                      <a16:colId xmlns:a16="http://schemas.microsoft.com/office/drawing/2014/main" val="20000"/>
                    </a:ext>
                  </a:extLst>
                </a:gridCol>
                <a:gridCol w="2472275">
                  <a:extLst>
                    <a:ext uri="{9D8B030D-6E8A-4147-A177-3AD203B41FA5}">
                      <a16:colId xmlns:a16="http://schemas.microsoft.com/office/drawing/2014/main" val="20001"/>
                    </a:ext>
                  </a:extLst>
                </a:gridCol>
                <a:gridCol w="2952327">
                  <a:extLst>
                    <a:ext uri="{9D8B030D-6E8A-4147-A177-3AD203B41FA5}">
                      <a16:colId xmlns:a16="http://schemas.microsoft.com/office/drawing/2014/main" val="20002"/>
                    </a:ext>
                  </a:extLst>
                </a:gridCol>
              </a:tblGrid>
              <a:tr h="719151">
                <a:tc>
                  <a:txBody>
                    <a:bodyPr/>
                    <a:lstStyle/>
                    <a:p>
                      <a:pPr algn="ctr"/>
                      <a:r>
                        <a:rPr lang="hi-IN" sz="1800" dirty="0">
                          <a:latin typeface="Laila SemiBold" pitchFamily="2" charset="0"/>
                          <a:cs typeface="Laila SemiBold" pitchFamily="2" charset="0"/>
                        </a:rPr>
                        <a:t>प्रश्न 1</a:t>
                      </a:r>
                    </a:p>
                  </a:txBody>
                  <a:tcPr anchor="ctr"/>
                </a:tc>
                <a:tc>
                  <a:txBody>
                    <a:bodyPr/>
                    <a:lstStyle/>
                    <a:p>
                      <a:pPr algn="ctr"/>
                      <a:r>
                        <a:rPr lang="hi-IN" sz="1800" dirty="0">
                          <a:latin typeface="Laila SemiBold" pitchFamily="2" charset="0"/>
                          <a:cs typeface="Laila SemiBold" pitchFamily="2" charset="0"/>
                        </a:rPr>
                        <a:t>प्रश्न 2</a:t>
                      </a:r>
                    </a:p>
                  </a:txBody>
                  <a:tcPr anchor="ctr"/>
                </a:tc>
                <a:tc>
                  <a:txBody>
                    <a:bodyPr/>
                    <a:lstStyle/>
                    <a:p>
                      <a:pPr algn="ctr"/>
                      <a:r>
                        <a:rPr lang="hi-IN" sz="1800" dirty="0">
                          <a:latin typeface="Laila SemiBold" pitchFamily="2" charset="0"/>
                          <a:cs typeface="Laila SemiBold" pitchFamily="2" charset="0"/>
                        </a:rPr>
                        <a:t>प्रश्न 3</a:t>
                      </a:r>
                    </a:p>
                  </a:txBody>
                  <a:tcPr anchor="ctr"/>
                </a:tc>
                <a:extLst>
                  <a:ext uri="{0D108BD9-81ED-4DB2-BD59-A6C34878D82A}">
                    <a16:rowId xmlns:a16="http://schemas.microsoft.com/office/drawing/2014/main" val="10000"/>
                  </a:ext>
                </a:extLst>
              </a:tr>
              <a:tr h="2809241">
                <a:tc>
                  <a:txBody>
                    <a:bodyPr/>
                    <a:lstStyle/>
                    <a:p>
                      <a:r>
                        <a:rPr lang="hi-IN" sz="2000" dirty="0">
                          <a:solidFill>
                            <a:srgbClr val="C00000"/>
                          </a:solidFill>
                          <a:latin typeface="Laila SemiBold" pitchFamily="2" charset="0"/>
                          <a:cs typeface="Laila SemiBold" pitchFamily="2" charset="0"/>
                        </a:rPr>
                        <a:t>कंपनी बाग़ और तोप हमें किससे विरासत में मिले हैं</a:t>
                      </a:r>
                      <a:r>
                        <a:rPr lang="hi-IN" sz="2000" dirty="0" smtClean="0">
                          <a:solidFill>
                            <a:srgbClr val="C00000"/>
                          </a:solidFill>
                          <a:latin typeface="Laila SemiBold" pitchFamily="2" charset="0"/>
                          <a:cs typeface="Laila SemiBold" pitchFamily="2" charset="0"/>
                        </a:rPr>
                        <a:t>?</a:t>
                      </a:r>
                      <a:endParaRPr lang="en-IN" sz="2000" dirty="0" smtClean="0">
                        <a:solidFill>
                          <a:srgbClr val="C00000"/>
                        </a:solidFill>
                        <a:latin typeface="Laila SemiBold" pitchFamily="2" charset="0"/>
                        <a:cs typeface="Laila SemiBold" pitchFamily="2" charset="0"/>
                      </a:endParaRPr>
                    </a:p>
                    <a:p>
                      <a:endParaRPr lang="en-IN" sz="1800" dirty="0" smtClean="0">
                        <a:latin typeface="Laila SemiBold" pitchFamily="2" charset="0"/>
                        <a:cs typeface="Laila SemiBold" pitchFamily="2" charset="0"/>
                      </a:endParaRPr>
                    </a:p>
                    <a:p>
                      <a:pPr marL="342900" indent="-342900">
                        <a:buAutoNum type="alphaLcParenR"/>
                      </a:pPr>
                      <a:r>
                        <a:rPr lang="hi-IN" sz="1800" dirty="0" smtClean="0">
                          <a:latin typeface="Laila SemiBold" pitchFamily="2" charset="0"/>
                          <a:cs typeface="Laila SemiBold" pitchFamily="2" charset="0"/>
                        </a:rPr>
                        <a:t>मुगलों </a:t>
                      </a:r>
                      <a:r>
                        <a:rPr lang="hi-IN" sz="1800" dirty="0">
                          <a:latin typeface="Laila SemiBold" pitchFamily="2" charset="0"/>
                          <a:cs typeface="Laila SemiBold" pitchFamily="2" charset="0"/>
                        </a:rPr>
                        <a:t>से </a:t>
                      </a:r>
                      <a:endParaRPr lang="en-IN" sz="1800" dirty="0" smtClean="0">
                        <a:latin typeface="Laila SemiBold" pitchFamily="2" charset="0"/>
                        <a:cs typeface="Laila SemiBold" pitchFamily="2" charset="0"/>
                      </a:endParaRPr>
                    </a:p>
                    <a:p>
                      <a:pPr marL="342900" indent="-342900">
                        <a:buAutoNum type="alphaLcParenR"/>
                      </a:pPr>
                      <a:r>
                        <a:rPr lang="hi-IN" sz="1800" dirty="0" smtClean="0">
                          <a:latin typeface="Laila SemiBold" pitchFamily="2" charset="0"/>
                          <a:cs typeface="Laila SemiBold" pitchFamily="2" charset="0"/>
                        </a:rPr>
                        <a:t>मराठों </a:t>
                      </a:r>
                      <a:r>
                        <a:rPr lang="hi-IN" sz="1800" dirty="0">
                          <a:latin typeface="Laila SemiBold" pitchFamily="2" charset="0"/>
                          <a:cs typeface="Laila SemiBold" pitchFamily="2" charset="0"/>
                        </a:rPr>
                        <a:t>से </a:t>
                      </a:r>
                      <a:endParaRPr lang="en-IN" sz="1800" dirty="0" smtClean="0">
                        <a:latin typeface="Laila SemiBold" pitchFamily="2" charset="0"/>
                        <a:cs typeface="Laila SemiBold" pitchFamily="2" charset="0"/>
                      </a:endParaRPr>
                    </a:p>
                    <a:p>
                      <a:pPr marL="342900" indent="-342900">
                        <a:buAutoNum type="alphaLcParenR"/>
                      </a:pPr>
                      <a:r>
                        <a:rPr lang="hi-IN" sz="1800" dirty="0" smtClean="0">
                          <a:latin typeface="Laila SemiBold" pitchFamily="2" charset="0"/>
                          <a:cs typeface="Laila SemiBold" pitchFamily="2" charset="0"/>
                        </a:rPr>
                        <a:t>अंग्रेजों </a:t>
                      </a:r>
                      <a:r>
                        <a:rPr lang="hi-IN" sz="1800" dirty="0">
                          <a:latin typeface="Laila SemiBold" pitchFamily="2" charset="0"/>
                          <a:cs typeface="Laila SemiBold" pitchFamily="2" charset="0"/>
                        </a:rPr>
                        <a:t>से </a:t>
                      </a:r>
                      <a:endParaRPr lang="en-IN" sz="1800" dirty="0" smtClean="0">
                        <a:latin typeface="Laila SemiBold" pitchFamily="2" charset="0"/>
                        <a:cs typeface="Laila SemiBold" pitchFamily="2" charset="0"/>
                      </a:endParaRPr>
                    </a:p>
                    <a:p>
                      <a:pPr marL="342900" indent="-342900">
                        <a:buAutoNum type="alphaLcParenR"/>
                      </a:pPr>
                      <a:r>
                        <a:rPr lang="hi-IN" sz="1800" dirty="0" smtClean="0">
                          <a:latin typeface="Laila SemiBold" pitchFamily="2" charset="0"/>
                          <a:cs typeface="Laila SemiBold" pitchFamily="2" charset="0"/>
                        </a:rPr>
                        <a:t>राजपूतों </a:t>
                      </a:r>
                      <a:r>
                        <a:rPr lang="hi-IN" sz="1800" dirty="0">
                          <a:latin typeface="Laila SemiBold" pitchFamily="2" charset="0"/>
                          <a:cs typeface="Laila SemiBold" pitchFamily="2" charset="0"/>
                        </a:rPr>
                        <a:t>से</a:t>
                      </a:r>
                    </a:p>
                  </a:txBody>
                  <a:tcPr anchor="ctr"/>
                </a:tc>
                <a:tc>
                  <a:txBody>
                    <a:bodyPr/>
                    <a:lstStyle/>
                    <a:p>
                      <a:r>
                        <a:rPr lang="hi-IN" sz="1800" dirty="0">
                          <a:solidFill>
                            <a:srgbClr val="C00000"/>
                          </a:solidFill>
                          <a:latin typeface="Laila SemiBold" pitchFamily="2" charset="0"/>
                          <a:cs typeface="Laila SemiBold" pitchFamily="2" charset="0"/>
                        </a:rPr>
                        <a:t>तोप की देखरेख कितनी बार की जाती है</a:t>
                      </a:r>
                      <a:r>
                        <a:rPr lang="hi-IN" sz="1800" dirty="0" smtClean="0">
                          <a:solidFill>
                            <a:srgbClr val="C00000"/>
                          </a:solidFill>
                          <a:latin typeface="Laila SemiBold" pitchFamily="2" charset="0"/>
                          <a:cs typeface="Laila SemiBold" pitchFamily="2" charset="0"/>
                        </a:rPr>
                        <a:t>?</a:t>
                      </a:r>
                      <a:endParaRPr lang="en-IN" sz="1800" dirty="0" smtClean="0">
                        <a:solidFill>
                          <a:srgbClr val="C00000"/>
                        </a:solidFill>
                        <a:latin typeface="Laila SemiBold" pitchFamily="2" charset="0"/>
                        <a:cs typeface="Laila SemiBold" pitchFamily="2" charset="0"/>
                      </a:endParaRPr>
                    </a:p>
                    <a:p>
                      <a:endParaRPr lang="en-IN" sz="1800" dirty="0" smtClean="0">
                        <a:latin typeface="Laila SemiBold" pitchFamily="2" charset="0"/>
                        <a:cs typeface="Laila SemiBold" pitchFamily="2" charset="0"/>
                      </a:endParaRPr>
                    </a:p>
                    <a:p>
                      <a:pPr marL="342900" indent="-342900">
                        <a:buAutoNum type="alphaLcParenR"/>
                      </a:pPr>
                      <a:r>
                        <a:rPr lang="hi-IN" sz="1800" dirty="0" smtClean="0">
                          <a:latin typeface="Laila SemiBold" pitchFamily="2" charset="0"/>
                          <a:cs typeface="Laila SemiBold" pitchFamily="2" charset="0"/>
                        </a:rPr>
                        <a:t>महीने </a:t>
                      </a:r>
                      <a:r>
                        <a:rPr lang="hi-IN" sz="1800" dirty="0">
                          <a:latin typeface="Laila SemiBold" pitchFamily="2" charset="0"/>
                          <a:cs typeface="Laila SemiBold" pitchFamily="2" charset="0"/>
                        </a:rPr>
                        <a:t>में एक बार </a:t>
                      </a:r>
                      <a:endParaRPr lang="en-IN" sz="1800" dirty="0" smtClean="0">
                        <a:latin typeface="Laila SemiBold" pitchFamily="2" charset="0"/>
                        <a:cs typeface="Laila SemiBold" pitchFamily="2" charset="0"/>
                      </a:endParaRPr>
                    </a:p>
                    <a:p>
                      <a:pPr marL="0" indent="0">
                        <a:buNone/>
                      </a:pPr>
                      <a:r>
                        <a:rPr lang="en-US" sz="1800" dirty="0" smtClean="0">
                          <a:latin typeface="Laila SemiBold" pitchFamily="2" charset="0"/>
                          <a:cs typeface="Laila SemiBold" pitchFamily="2" charset="0"/>
                        </a:rPr>
                        <a:t>b</a:t>
                      </a:r>
                      <a:r>
                        <a:rPr lang="en-US" sz="1800" dirty="0">
                          <a:latin typeface="Laila SemiBold" pitchFamily="2" charset="0"/>
                          <a:cs typeface="Laila SemiBold" pitchFamily="2" charset="0"/>
                        </a:rPr>
                        <a:t>) </a:t>
                      </a:r>
                      <a:r>
                        <a:rPr lang="hi-IN" sz="1800" dirty="0">
                          <a:latin typeface="Laila SemiBold" pitchFamily="2" charset="0"/>
                          <a:cs typeface="Laila SemiBold" pitchFamily="2" charset="0"/>
                        </a:rPr>
                        <a:t>हर दिन </a:t>
                      </a:r>
                      <a:endParaRPr lang="en-IN" sz="1800" dirty="0" smtClean="0">
                        <a:latin typeface="Laila SemiBold" pitchFamily="2" charset="0"/>
                        <a:cs typeface="Laila SemiBold" pitchFamily="2" charset="0"/>
                      </a:endParaRPr>
                    </a:p>
                    <a:p>
                      <a:pPr marL="0" indent="0">
                        <a:buNone/>
                      </a:pPr>
                      <a:r>
                        <a:rPr lang="en-US" sz="1800" dirty="0" smtClean="0">
                          <a:latin typeface="Laila SemiBold" pitchFamily="2" charset="0"/>
                          <a:cs typeface="Laila SemiBold" pitchFamily="2" charset="0"/>
                        </a:rPr>
                        <a:t>c</a:t>
                      </a:r>
                      <a:r>
                        <a:rPr lang="en-US" sz="1800" dirty="0">
                          <a:latin typeface="Laila SemiBold" pitchFamily="2" charset="0"/>
                          <a:cs typeface="Laila SemiBold" pitchFamily="2" charset="0"/>
                        </a:rPr>
                        <a:t>) </a:t>
                      </a:r>
                      <a:r>
                        <a:rPr lang="hi-IN" sz="1800" dirty="0">
                          <a:latin typeface="Laila SemiBold" pitchFamily="2" charset="0"/>
                          <a:cs typeface="Laila SemiBold" pitchFamily="2" charset="0"/>
                        </a:rPr>
                        <a:t>साल में दो बार </a:t>
                      </a:r>
                      <a:endParaRPr lang="en-IN" sz="1800" dirty="0" smtClean="0">
                        <a:latin typeface="Laila SemiBold" pitchFamily="2" charset="0"/>
                        <a:cs typeface="Laila SemiBold" pitchFamily="2" charset="0"/>
                      </a:endParaRPr>
                    </a:p>
                    <a:p>
                      <a:pPr marL="0" indent="0">
                        <a:buNone/>
                      </a:pPr>
                      <a:r>
                        <a:rPr lang="en-US" sz="1800" dirty="0" smtClean="0">
                          <a:latin typeface="Laila SemiBold" pitchFamily="2" charset="0"/>
                          <a:cs typeface="Laila SemiBold" pitchFamily="2" charset="0"/>
                        </a:rPr>
                        <a:t>d</a:t>
                      </a:r>
                      <a:r>
                        <a:rPr lang="en-US" sz="1800" dirty="0">
                          <a:latin typeface="Laila SemiBold" pitchFamily="2" charset="0"/>
                          <a:cs typeface="Laila SemiBold" pitchFamily="2" charset="0"/>
                        </a:rPr>
                        <a:t>) </a:t>
                      </a:r>
                      <a:r>
                        <a:rPr lang="hi-IN" sz="1800" dirty="0">
                          <a:latin typeface="Laila SemiBold" pitchFamily="2" charset="0"/>
                          <a:cs typeface="Laila SemiBold" pitchFamily="2" charset="0"/>
                        </a:rPr>
                        <a:t>सप्ताह में एक बार</a:t>
                      </a:r>
                    </a:p>
                  </a:txBody>
                  <a:tcPr anchor="ctr"/>
                </a:tc>
                <a:tc>
                  <a:txBody>
                    <a:bodyPr/>
                    <a:lstStyle/>
                    <a:p>
                      <a:r>
                        <a:rPr lang="hi-IN" sz="1800" dirty="0">
                          <a:solidFill>
                            <a:srgbClr val="C00000"/>
                          </a:solidFill>
                          <a:latin typeface="Laila SemiBold" pitchFamily="2" charset="0"/>
                          <a:cs typeface="Laila SemiBold" pitchFamily="2" charset="0"/>
                        </a:rPr>
                        <a:t>कवि के अनुसार, तोप किस स्थान पर रखी गई है</a:t>
                      </a:r>
                      <a:r>
                        <a:rPr lang="hi-IN" sz="1800" dirty="0" smtClean="0">
                          <a:solidFill>
                            <a:srgbClr val="C00000"/>
                          </a:solidFill>
                          <a:latin typeface="Laila SemiBold" pitchFamily="2" charset="0"/>
                          <a:cs typeface="Laila SemiBold" pitchFamily="2" charset="0"/>
                        </a:rPr>
                        <a:t>?</a:t>
                      </a:r>
                      <a:endParaRPr lang="en-IN" sz="1800" dirty="0" smtClean="0">
                        <a:solidFill>
                          <a:srgbClr val="C00000"/>
                        </a:solidFill>
                        <a:latin typeface="Laila SemiBold" pitchFamily="2" charset="0"/>
                        <a:cs typeface="Laila SemiBold" pitchFamily="2" charset="0"/>
                      </a:endParaRPr>
                    </a:p>
                    <a:p>
                      <a:endParaRPr lang="en-IN" sz="1800" dirty="0" smtClean="0">
                        <a:latin typeface="Laila SemiBold" pitchFamily="2" charset="0"/>
                        <a:cs typeface="Laila SemiBold" pitchFamily="2" charset="0"/>
                      </a:endParaRPr>
                    </a:p>
                    <a:p>
                      <a:pPr marL="342900" indent="-342900">
                        <a:buAutoNum type="alphaLcParenR"/>
                      </a:pPr>
                      <a:r>
                        <a:rPr lang="hi-IN" sz="1800" dirty="0" smtClean="0">
                          <a:latin typeface="Laila SemiBold" pitchFamily="2" charset="0"/>
                          <a:cs typeface="Laila SemiBold" pitchFamily="2" charset="0"/>
                        </a:rPr>
                        <a:t>किले </a:t>
                      </a:r>
                      <a:r>
                        <a:rPr lang="hi-IN" sz="1800" dirty="0">
                          <a:latin typeface="Laila SemiBold" pitchFamily="2" charset="0"/>
                          <a:cs typeface="Laila SemiBold" pitchFamily="2" charset="0"/>
                        </a:rPr>
                        <a:t>के अंदर </a:t>
                      </a:r>
                      <a:endParaRPr lang="en-IN" sz="1800" dirty="0" smtClean="0">
                        <a:latin typeface="Laila SemiBold" pitchFamily="2" charset="0"/>
                        <a:cs typeface="Laila SemiBold" pitchFamily="2" charset="0"/>
                      </a:endParaRPr>
                    </a:p>
                    <a:p>
                      <a:pPr marL="0" indent="0">
                        <a:buNone/>
                      </a:pPr>
                      <a:r>
                        <a:rPr lang="en-US" sz="1800" dirty="0" smtClean="0">
                          <a:latin typeface="Laila SemiBold" pitchFamily="2" charset="0"/>
                          <a:cs typeface="Laila SemiBold" pitchFamily="2" charset="0"/>
                        </a:rPr>
                        <a:t>b</a:t>
                      </a:r>
                      <a:r>
                        <a:rPr lang="en-US" sz="1800" dirty="0">
                          <a:latin typeface="Laila SemiBold" pitchFamily="2" charset="0"/>
                          <a:cs typeface="Laila SemiBold" pitchFamily="2" charset="0"/>
                        </a:rPr>
                        <a:t>) </a:t>
                      </a:r>
                      <a:r>
                        <a:rPr lang="hi-IN" sz="1800" dirty="0">
                          <a:latin typeface="Laila SemiBold" pitchFamily="2" charset="0"/>
                          <a:cs typeface="Laila SemiBold" pitchFamily="2" charset="0"/>
                        </a:rPr>
                        <a:t>बाजार के बीच </a:t>
                      </a:r>
                      <a:endParaRPr lang="en-IN" sz="1800" dirty="0" smtClean="0">
                        <a:latin typeface="Laila SemiBold" pitchFamily="2" charset="0"/>
                        <a:cs typeface="Laila SemiBold" pitchFamily="2" charset="0"/>
                      </a:endParaRPr>
                    </a:p>
                    <a:p>
                      <a:pPr marL="0" indent="0">
                        <a:buNone/>
                      </a:pPr>
                      <a:r>
                        <a:rPr lang="en-US" sz="1800" dirty="0" smtClean="0">
                          <a:latin typeface="Laila SemiBold" pitchFamily="2" charset="0"/>
                          <a:cs typeface="Laila SemiBold" pitchFamily="2" charset="0"/>
                        </a:rPr>
                        <a:t>c</a:t>
                      </a:r>
                      <a:r>
                        <a:rPr lang="en-US" sz="1800" dirty="0">
                          <a:latin typeface="Laila SemiBold" pitchFamily="2" charset="0"/>
                          <a:cs typeface="Laila SemiBold" pitchFamily="2" charset="0"/>
                        </a:rPr>
                        <a:t>) </a:t>
                      </a:r>
                      <a:r>
                        <a:rPr lang="hi-IN" sz="1800" dirty="0">
                          <a:latin typeface="Laila SemiBold" pitchFamily="2" charset="0"/>
                          <a:cs typeface="Laila SemiBold" pitchFamily="2" charset="0"/>
                        </a:rPr>
                        <a:t>कंपनी बाग़ के प्रवेश द्वार पर </a:t>
                      </a:r>
                      <a:endParaRPr lang="en-IN" sz="1800" dirty="0" smtClean="0">
                        <a:latin typeface="Laila SemiBold" pitchFamily="2" charset="0"/>
                        <a:cs typeface="Laila SemiBold" pitchFamily="2" charset="0"/>
                      </a:endParaRPr>
                    </a:p>
                    <a:p>
                      <a:pPr marL="0" indent="0">
                        <a:buNone/>
                      </a:pPr>
                      <a:r>
                        <a:rPr lang="en-US" sz="1800" dirty="0" smtClean="0">
                          <a:latin typeface="Laila SemiBold" pitchFamily="2" charset="0"/>
                          <a:cs typeface="Laila SemiBold" pitchFamily="2" charset="0"/>
                        </a:rPr>
                        <a:t>d</a:t>
                      </a:r>
                      <a:r>
                        <a:rPr lang="en-US" sz="1800" dirty="0">
                          <a:latin typeface="Laila SemiBold" pitchFamily="2" charset="0"/>
                          <a:cs typeface="Laila SemiBold" pitchFamily="2" charset="0"/>
                        </a:rPr>
                        <a:t>) </a:t>
                      </a:r>
                      <a:r>
                        <a:rPr lang="hi-IN" sz="1800" dirty="0">
                          <a:latin typeface="Laila SemiBold" pitchFamily="2" charset="0"/>
                          <a:cs typeface="Laila SemiBold" pitchFamily="2" charset="0"/>
                        </a:rPr>
                        <a:t>संग्रहालय में</a:t>
                      </a:r>
                    </a:p>
                  </a:txBody>
                  <a:tcPr anchor="ctr"/>
                </a:tc>
                <a:extLst>
                  <a:ext uri="{0D108BD9-81ED-4DB2-BD59-A6C34878D82A}">
                    <a16:rowId xmlns:a16="http://schemas.microsoft.com/office/drawing/2014/main" val="10001"/>
                  </a:ext>
                </a:extLst>
              </a:tr>
            </a:tbl>
          </a:graphicData>
        </a:graphic>
      </p:graphicFrame>
      <p:sp>
        <p:nvSpPr>
          <p:cNvPr id="5" name="Rounded Rectangle 4"/>
          <p:cNvSpPr/>
          <p:nvPr/>
        </p:nvSpPr>
        <p:spPr>
          <a:xfrm>
            <a:off x="1979712" y="-166836"/>
            <a:ext cx="5184576" cy="9361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hi-IN" sz="1200" b="1" dirty="0" smtClean="0">
                <a:solidFill>
                  <a:srgbClr val="C00000"/>
                </a:solidFill>
                <a:latin typeface="Karma" pitchFamily="2" charset="0"/>
                <a:cs typeface="Karma" pitchFamily="2" charset="0"/>
              </a:rPr>
              <a:t> </a:t>
            </a:r>
            <a:endParaRPr lang="hi-IN" sz="3600" b="1" dirty="0" smtClean="0">
              <a:solidFill>
                <a:srgbClr val="C00000"/>
              </a:solidFill>
              <a:latin typeface="Karma" pitchFamily="2" charset="0"/>
              <a:cs typeface="Karma" pitchFamily="2" charset="0"/>
            </a:endParaRPr>
          </a:p>
          <a:p>
            <a:pPr algn="ctr"/>
            <a:r>
              <a:rPr lang="hi-IN" sz="3600" b="1" dirty="0" smtClean="0">
                <a:solidFill>
                  <a:srgbClr val="C00000"/>
                </a:solidFill>
                <a:latin typeface="Karma" pitchFamily="2" charset="0"/>
                <a:cs typeface="Karma" pitchFamily="2" charset="0"/>
              </a:rPr>
              <a:t>बोधात्मक ज्ञान परख प्रश्न</a:t>
            </a:r>
            <a:endParaRPr lang="en-US" sz="3600" b="1" dirty="0">
              <a:solidFill>
                <a:srgbClr val="C00000"/>
              </a:solidFill>
              <a:latin typeface="Karma" pitchFamily="2" charset="0"/>
              <a:cs typeface="Karma" pitchFamily="2" charset="0"/>
            </a:endParaRPr>
          </a:p>
        </p:txBody>
      </p:sp>
    </p:spTree>
    <p:extLst>
      <p:ext uri="{BB962C8B-B14F-4D97-AF65-F5344CB8AC3E}">
        <p14:creationId xmlns:p14="http://schemas.microsoft.com/office/powerpoint/2010/main" val="1812586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59848569"/>
              </p:ext>
            </p:extLst>
          </p:nvPr>
        </p:nvGraphicFramePr>
        <p:xfrm>
          <a:off x="683568" y="1345332"/>
          <a:ext cx="7776864" cy="3234094"/>
        </p:xfrm>
        <a:graphic>
          <a:graphicData uri="http://schemas.openxmlformats.org/drawingml/2006/table">
            <a:tbl>
              <a:tblPr firstRow="1">
                <a:tableStyleId>{69C7853C-536D-4A76-A0AE-DD22124D55A5}</a:tableStyleId>
              </a:tblPr>
              <a:tblGrid>
                <a:gridCol w="2736304">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tblGrid>
              <a:tr h="521374">
                <a:tc>
                  <a:txBody>
                    <a:bodyPr/>
                    <a:lstStyle/>
                    <a:p>
                      <a:pPr algn="ctr" defTabSz="779252" rtl="0" eaLnBrk="1" latinLnBrk="0" hangingPunct="1"/>
                      <a:r>
                        <a:rPr lang="hi-IN" sz="2000" kern="1200" dirty="0">
                          <a:latin typeface="Laila SemiBold" pitchFamily="2" charset="0"/>
                          <a:cs typeface="Laila SemiBold" pitchFamily="2" charset="0"/>
                        </a:rPr>
                        <a:t>प्रश्न 4</a:t>
                      </a:r>
                      <a:endParaRPr lang="hi-IN" sz="2000" kern="1200" dirty="0">
                        <a:solidFill>
                          <a:srgbClr val="C00000"/>
                        </a:solidFill>
                        <a:latin typeface="Laila SemiBold" pitchFamily="2" charset="0"/>
                        <a:ea typeface="+mn-ea"/>
                        <a:cs typeface="Laila SemiBold" pitchFamily="2" charset="0"/>
                      </a:endParaRPr>
                    </a:p>
                  </a:txBody>
                  <a:tcPr anchor="ctr"/>
                </a:tc>
                <a:tc>
                  <a:txBody>
                    <a:bodyPr/>
                    <a:lstStyle/>
                    <a:p>
                      <a:pPr algn="ctr" defTabSz="779252" rtl="0" eaLnBrk="1" latinLnBrk="0" hangingPunct="1"/>
                      <a:r>
                        <a:rPr lang="hi-IN" sz="2000" kern="1200" dirty="0">
                          <a:latin typeface="Laila SemiBold" pitchFamily="2" charset="0"/>
                          <a:cs typeface="Laila SemiBold" pitchFamily="2" charset="0"/>
                        </a:rPr>
                        <a:t>प्रश्न 5</a:t>
                      </a:r>
                      <a:endParaRPr lang="hi-IN" sz="2000" kern="1200" dirty="0">
                        <a:solidFill>
                          <a:srgbClr val="C00000"/>
                        </a:solidFill>
                        <a:latin typeface="Laila SemiBold" pitchFamily="2" charset="0"/>
                        <a:ea typeface="+mn-ea"/>
                        <a:cs typeface="Laila SemiBold" pitchFamily="2" charset="0"/>
                      </a:endParaRPr>
                    </a:p>
                  </a:txBody>
                  <a:tcPr anchor="ctr"/>
                </a:tc>
                <a:tc>
                  <a:txBody>
                    <a:bodyPr/>
                    <a:lstStyle/>
                    <a:p>
                      <a:pPr algn="ctr" defTabSz="779252" rtl="0" eaLnBrk="1" latinLnBrk="0" hangingPunct="1"/>
                      <a:r>
                        <a:rPr lang="hi-IN" sz="2000" kern="1200" dirty="0">
                          <a:latin typeface="Laila SemiBold" pitchFamily="2" charset="0"/>
                          <a:cs typeface="Laila SemiBold" pitchFamily="2" charset="0"/>
                        </a:rPr>
                        <a:t>प्रश्न 6</a:t>
                      </a:r>
                      <a:endParaRPr lang="hi-IN" sz="2000" kern="1200" dirty="0">
                        <a:solidFill>
                          <a:srgbClr val="C00000"/>
                        </a:solidFill>
                        <a:latin typeface="Laila SemiBold" pitchFamily="2" charset="0"/>
                        <a:ea typeface="+mn-ea"/>
                        <a:cs typeface="Laila SemiBold" pitchFamily="2" charset="0"/>
                      </a:endParaRPr>
                    </a:p>
                  </a:txBody>
                  <a:tcPr anchor="ctr"/>
                </a:tc>
                <a:extLst>
                  <a:ext uri="{0D108BD9-81ED-4DB2-BD59-A6C34878D82A}">
                    <a16:rowId xmlns:a16="http://schemas.microsoft.com/office/drawing/2014/main" val="10000"/>
                  </a:ext>
                </a:extLst>
              </a:tr>
              <a:tr h="2646978">
                <a:tc>
                  <a:txBody>
                    <a:bodyPr/>
                    <a:lstStyle/>
                    <a:p>
                      <a:pPr algn="l" defTabSz="779252" rtl="0" eaLnBrk="1" latinLnBrk="0" hangingPunct="1"/>
                      <a:endParaRPr lang="en-IN" sz="1800" kern="1200" dirty="0" smtClean="0">
                        <a:solidFill>
                          <a:srgbClr val="FFFF00"/>
                        </a:solidFill>
                        <a:latin typeface="Laila SemiBold" pitchFamily="2" charset="0"/>
                        <a:cs typeface="Laila SemiBold" pitchFamily="2" charset="0"/>
                      </a:endParaRPr>
                    </a:p>
                    <a:p>
                      <a:pPr algn="l" defTabSz="779252" rtl="0" eaLnBrk="1" latinLnBrk="0" hangingPunct="1"/>
                      <a:r>
                        <a:rPr lang="hi-IN" sz="1800" kern="1200" dirty="0" smtClean="0">
                          <a:solidFill>
                            <a:srgbClr val="FFFF00"/>
                          </a:solidFill>
                          <a:latin typeface="Laila SemiBold" pitchFamily="2" charset="0"/>
                          <a:cs typeface="Laila SemiBold" pitchFamily="2" charset="0"/>
                        </a:rPr>
                        <a:t>तोप </a:t>
                      </a:r>
                      <a:r>
                        <a:rPr lang="hi-IN" sz="1800" kern="1200" dirty="0">
                          <a:solidFill>
                            <a:srgbClr val="FFFF00"/>
                          </a:solidFill>
                          <a:latin typeface="Laila SemiBold" pitchFamily="2" charset="0"/>
                          <a:cs typeface="Laila SemiBold" pitchFamily="2" charset="0"/>
                        </a:rPr>
                        <a:t>अपने बारे में क्या बताती है</a:t>
                      </a:r>
                      <a:r>
                        <a:rPr lang="hi-IN" sz="1800" kern="1200" dirty="0" smtClean="0">
                          <a:solidFill>
                            <a:srgbClr val="FFFF00"/>
                          </a:solidFill>
                          <a:latin typeface="Laila SemiBold" pitchFamily="2" charset="0"/>
                          <a:cs typeface="Laila SemiBold" pitchFamily="2" charset="0"/>
                        </a:rPr>
                        <a:t>?</a:t>
                      </a:r>
                      <a:endParaRPr lang="en-IN" sz="1800" kern="1200" dirty="0" smtClean="0">
                        <a:solidFill>
                          <a:srgbClr val="FFFF00"/>
                        </a:solidFill>
                        <a:latin typeface="Laila SemiBold" pitchFamily="2" charset="0"/>
                        <a:cs typeface="Laila SemiBold" pitchFamily="2" charset="0"/>
                      </a:endParaRPr>
                    </a:p>
                    <a:p>
                      <a:pPr algn="l" defTabSz="779252" rtl="0" eaLnBrk="1" latinLnBrk="0" hangingPunct="1"/>
                      <a:endParaRPr lang="en-IN" sz="1800" kern="1200" dirty="0" smtClean="0">
                        <a:latin typeface="Laila SemiBold" pitchFamily="2" charset="0"/>
                        <a:cs typeface="Laila SemiBold" pitchFamily="2" charset="0"/>
                      </a:endParaRPr>
                    </a:p>
                    <a:p>
                      <a:pPr marL="342900" indent="-342900" algn="l" defTabSz="779252" rtl="0" eaLnBrk="1" latinLnBrk="0" hangingPunct="1">
                        <a:buAutoNum type="alphaLcParenR"/>
                      </a:pPr>
                      <a:r>
                        <a:rPr lang="hi-IN" sz="2000" kern="1200" dirty="0" smtClean="0">
                          <a:latin typeface="Laila SemiBold" pitchFamily="2" charset="0"/>
                          <a:cs typeface="Laila SemiBold" pitchFamily="2" charset="0"/>
                        </a:rPr>
                        <a:t>वह </a:t>
                      </a:r>
                      <a:r>
                        <a:rPr lang="hi-IN" sz="2000" kern="1200" dirty="0">
                          <a:latin typeface="Laila SemiBold" pitchFamily="2" charset="0"/>
                          <a:cs typeface="Laila SemiBold" pitchFamily="2" charset="0"/>
                        </a:rPr>
                        <a:t>बहुत पुरानी है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b</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उसने युद्ध नहीं देखा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c</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वह कभी बहुत ताकतवर थी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d</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उसे कोई नहीं जानता</a:t>
                      </a:r>
                      <a:endParaRPr lang="hi-IN" sz="2000" kern="1200" dirty="0">
                        <a:solidFill>
                          <a:srgbClr val="002060"/>
                        </a:solidFill>
                        <a:latin typeface="Laila SemiBold" pitchFamily="2" charset="0"/>
                        <a:ea typeface="+mn-ea"/>
                        <a:cs typeface="Laila SemiBold" pitchFamily="2" charset="0"/>
                      </a:endParaRPr>
                    </a:p>
                  </a:txBody>
                  <a:tcPr anchor="ctr"/>
                </a:tc>
                <a:tc>
                  <a:txBody>
                    <a:bodyPr/>
                    <a:lstStyle/>
                    <a:p>
                      <a:pPr marL="0" algn="l" defTabSz="779252" rtl="0" eaLnBrk="1" latinLnBrk="0" hangingPunct="1"/>
                      <a:r>
                        <a:rPr lang="hi-IN" sz="1800" kern="1200" dirty="0">
                          <a:solidFill>
                            <a:srgbClr val="FFFF00"/>
                          </a:solidFill>
                          <a:latin typeface="Laila SemiBold" pitchFamily="2" charset="0"/>
                          <a:ea typeface="+mn-ea"/>
                          <a:cs typeface="Laila SemiBold" pitchFamily="2" charset="0"/>
                        </a:rPr>
                        <a:t>सुबह और शाम को लोग कंपनी बाग़ में क्यों आते हैं</a:t>
                      </a:r>
                      <a:r>
                        <a:rPr lang="hi-IN" sz="1800" kern="1200" dirty="0" smtClean="0">
                          <a:solidFill>
                            <a:srgbClr val="FFFF00"/>
                          </a:solidFill>
                          <a:latin typeface="Laila SemiBold" pitchFamily="2" charset="0"/>
                          <a:ea typeface="+mn-ea"/>
                          <a:cs typeface="Laila SemiBold" pitchFamily="2" charset="0"/>
                        </a:rPr>
                        <a:t>?</a:t>
                      </a:r>
                      <a:endParaRPr lang="en-IN" sz="1800" kern="1200" dirty="0" smtClean="0">
                        <a:solidFill>
                          <a:srgbClr val="FFFF00"/>
                        </a:solidFill>
                        <a:latin typeface="Laila SemiBold" pitchFamily="2" charset="0"/>
                        <a:ea typeface="+mn-ea"/>
                        <a:cs typeface="Laila SemiBold" pitchFamily="2" charset="0"/>
                      </a:endParaRPr>
                    </a:p>
                    <a:p>
                      <a:pPr algn="l" defTabSz="779252" rtl="0" eaLnBrk="1" latinLnBrk="0" hangingPunct="1"/>
                      <a:endParaRPr lang="en-IN" sz="1800" kern="1200" dirty="0" smtClean="0">
                        <a:latin typeface="Laila SemiBold" pitchFamily="2" charset="0"/>
                        <a:cs typeface="Laila SemiBold" pitchFamily="2" charset="0"/>
                      </a:endParaRPr>
                    </a:p>
                    <a:p>
                      <a:pPr marL="342900" indent="-342900" algn="l" defTabSz="779252" rtl="0" eaLnBrk="1" latinLnBrk="0" hangingPunct="1">
                        <a:buAutoNum type="alphaLcParenR"/>
                      </a:pPr>
                      <a:r>
                        <a:rPr lang="hi-IN" sz="2000" kern="1200" dirty="0" smtClean="0">
                          <a:latin typeface="Laila SemiBold" pitchFamily="2" charset="0"/>
                          <a:cs typeface="Laila SemiBold" pitchFamily="2" charset="0"/>
                        </a:rPr>
                        <a:t>तोप </a:t>
                      </a:r>
                      <a:r>
                        <a:rPr lang="hi-IN" sz="2000" kern="1200" dirty="0">
                          <a:latin typeface="Laila SemiBold" pitchFamily="2" charset="0"/>
                          <a:cs typeface="Laila SemiBold" pitchFamily="2" charset="0"/>
                        </a:rPr>
                        <a:t>देखने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b</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खाने के लिए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c</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सोने के लिए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d</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घूमने के लिए</a:t>
                      </a:r>
                      <a:endParaRPr lang="hi-IN" sz="2000" kern="1200" dirty="0">
                        <a:solidFill>
                          <a:srgbClr val="002060"/>
                        </a:solidFill>
                        <a:latin typeface="Laila SemiBold" pitchFamily="2" charset="0"/>
                        <a:ea typeface="+mn-ea"/>
                        <a:cs typeface="Laila SemiBold" pitchFamily="2" charset="0"/>
                      </a:endParaRPr>
                    </a:p>
                  </a:txBody>
                  <a:tcPr anchor="ctr"/>
                </a:tc>
                <a:tc>
                  <a:txBody>
                    <a:bodyPr/>
                    <a:lstStyle/>
                    <a:p>
                      <a:pPr marL="0" algn="l" defTabSz="779252" rtl="0" eaLnBrk="1" latinLnBrk="0" hangingPunct="1"/>
                      <a:r>
                        <a:rPr lang="hi-IN" sz="1800" kern="1200" dirty="0">
                          <a:solidFill>
                            <a:srgbClr val="FFFF00"/>
                          </a:solidFill>
                          <a:latin typeface="Laila SemiBold" pitchFamily="2" charset="0"/>
                          <a:ea typeface="+mn-ea"/>
                          <a:cs typeface="Laila SemiBold" pitchFamily="2" charset="0"/>
                        </a:rPr>
                        <a:t>तोप के अनुसार, उसका डर किसे था</a:t>
                      </a:r>
                      <a:r>
                        <a:rPr lang="hi-IN" sz="1800" kern="1200" dirty="0" smtClean="0">
                          <a:solidFill>
                            <a:srgbClr val="FFFF00"/>
                          </a:solidFill>
                          <a:latin typeface="Laila SemiBold" pitchFamily="2" charset="0"/>
                          <a:ea typeface="+mn-ea"/>
                          <a:cs typeface="Laila SemiBold" pitchFamily="2" charset="0"/>
                        </a:rPr>
                        <a:t>?</a:t>
                      </a:r>
                      <a:endParaRPr lang="en-IN" sz="1800" kern="1200" dirty="0" smtClean="0">
                        <a:solidFill>
                          <a:srgbClr val="FFFF00"/>
                        </a:solidFill>
                        <a:latin typeface="Laila SemiBold" pitchFamily="2" charset="0"/>
                        <a:ea typeface="+mn-ea"/>
                        <a:cs typeface="Laila SemiBold" pitchFamily="2" charset="0"/>
                      </a:endParaRPr>
                    </a:p>
                    <a:p>
                      <a:pPr algn="l" defTabSz="779252" rtl="0" eaLnBrk="1" latinLnBrk="0" hangingPunct="1"/>
                      <a:endParaRPr lang="en-IN" sz="1800" kern="1200" dirty="0" smtClean="0">
                        <a:latin typeface="Laila SemiBold" pitchFamily="2" charset="0"/>
                        <a:cs typeface="Laila SemiBold" pitchFamily="2" charset="0"/>
                      </a:endParaRPr>
                    </a:p>
                    <a:p>
                      <a:pPr marL="342900" indent="-342900" algn="l" defTabSz="779252" rtl="0" eaLnBrk="1" latinLnBrk="0" hangingPunct="1">
                        <a:buAutoNum type="alphaLcParenR"/>
                      </a:pPr>
                      <a:r>
                        <a:rPr lang="hi-IN" sz="2000" kern="1200" dirty="0" smtClean="0">
                          <a:latin typeface="Laila SemiBold" pitchFamily="2" charset="0"/>
                          <a:cs typeface="Laila SemiBold" pitchFamily="2" charset="0"/>
                        </a:rPr>
                        <a:t>केवल </a:t>
                      </a:r>
                      <a:r>
                        <a:rPr lang="hi-IN" sz="2000" kern="1200" dirty="0">
                          <a:latin typeface="Laila SemiBold" pitchFamily="2" charset="0"/>
                          <a:cs typeface="Laila SemiBold" pitchFamily="2" charset="0"/>
                        </a:rPr>
                        <a:t>सैनिकों </a:t>
                      </a:r>
                      <a:r>
                        <a:rPr lang="hi-IN" sz="2000" kern="1200" dirty="0" smtClean="0">
                          <a:latin typeface="Laila SemiBold" pitchFamily="2" charset="0"/>
                          <a:cs typeface="Laila SemiBold" pitchFamily="2" charset="0"/>
                        </a:rPr>
                        <a:t>को</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b</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केवल राजाओं को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c</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हर इंसान को </a:t>
                      </a:r>
                      <a:endParaRPr lang="en-IN" sz="2000" kern="1200" dirty="0" smtClean="0">
                        <a:latin typeface="Laila SemiBold" pitchFamily="2" charset="0"/>
                        <a:cs typeface="Laila SemiBold" pitchFamily="2" charset="0"/>
                      </a:endParaRPr>
                    </a:p>
                    <a:p>
                      <a:pPr marL="0" indent="0" algn="l" defTabSz="779252" rtl="0" eaLnBrk="1" latinLnBrk="0" hangingPunct="1">
                        <a:buNone/>
                      </a:pPr>
                      <a:r>
                        <a:rPr lang="en-US" sz="2000" kern="1200" dirty="0" smtClean="0">
                          <a:latin typeface="Laila SemiBold" pitchFamily="2" charset="0"/>
                          <a:cs typeface="Laila SemiBold" pitchFamily="2" charset="0"/>
                        </a:rPr>
                        <a:t>d</a:t>
                      </a:r>
                      <a:r>
                        <a:rPr lang="en-US" sz="2000" kern="1200" dirty="0">
                          <a:latin typeface="Laila SemiBold" pitchFamily="2" charset="0"/>
                          <a:cs typeface="Laila SemiBold" pitchFamily="2" charset="0"/>
                        </a:rPr>
                        <a:t>) </a:t>
                      </a:r>
                      <a:r>
                        <a:rPr lang="hi-IN" sz="2000" kern="1200" dirty="0">
                          <a:latin typeface="Laila SemiBold" pitchFamily="2" charset="0"/>
                          <a:cs typeface="Laila SemiBold" pitchFamily="2" charset="0"/>
                        </a:rPr>
                        <a:t>बच्चों को</a:t>
                      </a:r>
                      <a:endParaRPr lang="hi-IN" sz="2000" kern="1200" dirty="0">
                        <a:solidFill>
                          <a:srgbClr val="002060"/>
                        </a:solidFill>
                        <a:latin typeface="Laila SemiBold" pitchFamily="2" charset="0"/>
                        <a:ea typeface="+mn-ea"/>
                        <a:cs typeface="Laila SemiBold" pitchFamily="2" charset="0"/>
                      </a:endParaRPr>
                    </a:p>
                  </a:txBody>
                  <a:tcPr anchor="ctr"/>
                </a:tc>
                <a:extLst>
                  <a:ext uri="{0D108BD9-81ED-4DB2-BD59-A6C34878D82A}">
                    <a16:rowId xmlns:a16="http://schemas.microsoft.com/office/drawing/2014/main" val="10001"/>
                  </a:ext>
                </a:extLst>
              </a:tr>
            </a:tbl>
          </a:graphicData>
        </a:graphic>
      </p:graphicFrame>
      <p:sp>
        <p:nvSpPr>
          <p:cNvPr id="4" name="Rounded Rectangle 3"/>
          <p:cNvSpPr/>
          <p:nvPr/>
        </p:nvSpPr>
        <p:spPr>
          <a:xfrm>
            <a:off x="1979712" y="-166836"/>
            <a:ext cx="5184576" cy="9361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hi-IN" sz="1200" b="1" dirty="0" smtClean="0">
                <a:solidFill>
                  <a:srgbClr val="C00000"/>
                </a:solidFill>
                <a:latin typeface="Karma" pitchFamily="2" charset="0"/>
                <a:cs typeface="Karma" pitchFamily="2" charset="0"/>
              </a:rPr>
              <a:t> </a:t>
            </a:r>
            <a:endParaRPr lang="hi-IN" sz="3600" b="1" dirty="0" smtClean="0">
              <a:solidFill>
                <a:srgbClr val="C00000"/>
              </a:solidFill>
              <a:latin typeface="Karma" pitchFamily="2" charset="0"/>
              <a:cs typeface="Karma" pitchFamily="2" charset="0"/>
            </a:endParaRPr>
          </a:p>
          <a:p>
            <a:pPr algn="ctr"/>
            <a:r>
              <a:rPr lang="hi-IN" sz="3600" b="1" dirty="0" smtClean="0">
                <a:solidFill>
                  <a:srgbClr val="C00000"/>
                </a:solidFill>
                <a:latin typeface="Karma" pitchFamily="2" charset="0"/>
                <a:cs typeface="Karma" pitchFamily="2" charset="0"/>
              </a:rPr>
              <a:t>बोधात्मक ज्ञान परख प्रश्न</a:t>
            </a:r>
            <a:endParaRPr lang="en-US" sz="3600" b="1" dirty="0">
              <a:solidFill>
                <a:srgbClr val="C00000"/>
              </a:solidFill>
              <a:latin typeface="Karma" pitchFamily="2" charset="0"/>
              <a:cs typeface="Karma" pitchFamily="2" charset="0"/>
            </a:endParaRPr>
          </a:p>
        </p:txBody>
      </p:sp>
    </p:spTree>
    <p:extLst>
      <p:ext uri="{BB962C8B-B14F-4D97-AF65-F5344CB8AC3E}">
        <p14:creationId xmlns:p14="http://schemas.microsoft.com/office/powerpoint/2010/main" val="757188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ack to School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tf00001082</Template>
  <TotalTime>1841</TotalTime>
  <Words>1298</Words>
  <Application>Microsoft Office PowerPoint</Application>
  <PresentationFormat>On-screen Show (16:10)</PresentationFormat>
  <Paragraphs>117</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Aparajita</vt:lpstr>
      <vt:lpstr>Arial</vt:lpstr>
      <vt:lpstr>Bell MT</vt:lpstr>
      <vt:lpstr>Bookman Old Style</vt:lpstr>
      <vt:lpstr>Cambria</vt:lpstr>
      <vt:lpstr>Georgia</vt:lpstr>
      <vt:lpstr>Karma</vt:lpstr>
      <vt:lpstr>Laila SemiBold</vt:lpstr>
      <vt:lpstr>Mangal</vt:lpstr>
      <vt:lpstr>Back to School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Mr.Redax</dc:creator>
  <cp:lastModifiedBy>Redax Yadav</cp:lastModifiedBy>
  <cp:revision>267</cp:revision>
  <dcterms:created xsi:type="dcterms:W3CDTF">2022-11-23T11:46:31Z</dcterms:created>
  <dcterms:modified xsi:type="dcterms:W3CDTF">2025-05-24T04:02:36Z</dcterms:modified>
  <cp:contentStatus/>
</cp:coreProperties>
</file>