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0"/>
  </p:notesMasterIdLst>
  <p:sldIdLst>
    <p:sldId id="256" r:id="rId2"/>
    <p:sldId id="257" r:id="rId3"/>
    <p:sldId id="258" r:id="rId4"/>
    <p:sldId id="260" r:id="rId5"/>
    <p:sldId id="259" r:id="rId6"/>
    <p:sldId id="261" r:id="rId7"/>
    <p:sldId id="262" r:id="rId8"/>
    <p:sldId id="268" r:id="rId9"/>
    <p:sldId id="269" r:id="rId10"/>
    <p:sldId id="270" r:id="rId11"/>
    <p:sldId id="271" r:id="rId12"/>
    <p:sldId id="273" r:id="rId13"/>
    <p:sldId id="274" r:id="rId14"/>
    <p:sldId id="275" r:id="rId15"/>
    <p:sldId id="276" r:id="rId16"/>
    <p:sldId id="277" r:id="rId17"/>
    <p:sldId id="267" r:id="rId18"/>
    <p:sldId id="278" r:id="rId19"/>
  </p:sldIdLst>
  <p:sldSz cx="9144000" cy="5715000" type="screen16x1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80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9" d="100"/>
          <a:sy n="89" d="100"/>
        </p:scale>
        <p:origin x="620" y="44"/>
      </p:cViewPr>
      <p:guideLst>
        <p:guide orient="horz" pos="180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883504B-68D7-4CF7-B51C-00B61537AD70}" type="datetimeFigureOut">
              <a:rPr lang="en-US" smtClean="0"/>
              <a:t>7/23/2025</a:t>
            </a:fld>
            <a:endParaRPr lang="en-US"/>
          </a:p>
        </p:txBody>
      </p:sp>
      <p:sp>
        <p:nvSpPr>
          <p:cNvPr id="4" name="Slide Image Placeholder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C2149F3-18D5-4EDF-A9CB-EE2967EEAB86}" type="slidenum">
              <a:rPr lang="en-US" smtClean="0"/>
              <a:t>‹#›</a:t>
            </a:fld>
            <a:endParaRPr lang="en-US"/>
          </a:p>
        </p:txBody>
      </p:sp>
    </p:spTree>
    <p:extLst>
      <p:ext uri="{BB962C8B-B14F-4D97-AF65-F5344CB8AC3E}">
        <p14:creationId xmlns:p14="http://schemas.microsoft.com/office/powerpoint/2010/main" val="38802660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C2149F3-18D5-4EDF-A9CB-EE2967EEAB86}" type="slidenum">
              <a:rPr lang="en-US" smtClean="0"/>
              <a:t>3</a:t>
            </a:fld>
            <a:endParaRPr lang="en-US"/>
          </a:p>
        </p:txBody>
      </p:sp>
    </p:spTree>
    <p:extLst>
      <p:ext uri="{BB962C8B-B14F-4D97-AF65-F5344CB8AC3E}">
        <p14:creationId xmlns:p14="http://schemas.microsoft.com/office/powerpoint/2010/main" val="14226094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C2149F3-18D5-4EDF-A9CB-EE2967EEAB86}" type="slidenum">
              <a:rPr lang="en-US" smtClean="0"/>
              <a:t>4</a:t>
            </a:fld>
            <a:endParaRPr lang="en-US"/>
          </a:p>
        </p:txBody>
      </p:sp>
    </p:spTree>
    <p:extLst>
      <p:ext uri="{BB962C8B-B14F-4D97-AF65-F5344CB8AC3E}">
        <p14:creationId xmlns:p14="http://schemas.microsoft.com/office/powerpoint/2010/main" val="14226094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C2149F3-18D5-4EDF-A9CB-EE2967EEAB86}" type="slidenum">
              <a:rPr lang="en-US" smtClean="0"/>
              <a:t>8</a:t>
            </a:fld>
            <a:endParaRPr lang="en-US"/>
          </a:p>
        </p:txBody>
      </p:sp>
    </p:spTree>
    <p:extLst>
      <p:ext uri="{BB962C8B-B14F-4D97-AF65-F5344CB8AC3E}">
        <p14:creationId xmlns:p14="http://schemas.microsoft.com/office/powerpoint/2010/main" val="14226094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C2149F3-18D5-4EDF-A9CB-EE2967EEAB86}" type="slidenum">
              <a:rPr lang="en-US" smtClean="0"/>
              <a:t>10</a:t>
            </a:fld>
            <a:endParaRPr lang="en-US"/>
          </a:p>
        </p:txBody>
      </p:sp>
    </p:spTree>
    <p:extLst>
      <p:ext uri="{BB962C8B-B14F-4D97-AF65-F5344CB8AC3E}">
        <p14:creationId xmlns:p14="http://schemas.microsoft.com/office/powerpoint/2010/main" val="14226094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C2149F3-18D5-4EDF-A9CB-EE2967EEAB86}" type="slidenum">
              <a:rPr lang="en-US" smtClean="0"/>
              <a:t>12</a:t>
            </a:fld>
            <a:endParaRPr lang="en-US"/>
          </a:p>
        </p:txBody>
      </p:sp>
    </p:spTree>
    <p:extLst>
      <p:ext uri="{BB962C8B-B14F-4D97-AF65-F5344CB8AC3E}">
        <p14:creationId xmlns:p14="http://schemas.microsoft.com/office/powerpoint/2010/main" val="14226094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C2149F3-18D5-4EDF-A9CB-EE2967EEAB86}" type="slidenum">
              <a:rPr lang="en-US" smtClean="0"/>
              <a:t>16</a:t>
            </a:fld>
            <a:endParaRPr lang="en-US"/>
          </a:p>
        </p:txBody>
      </p:sp>
    </p:spTree>
    <p:extLst>
      <p:ext uri="{BB962C8B-B14F-4D97-AF65-F5344CB8AC3E}">
        <p14:creationId xmlns:p14="http://schemas.microsoft.com/office/powerpoint/2010/main" val="14226094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Subtitle 8"/>
          <p:cNvSpPr>
            <a:spLocks noGrp="1"/>
          </p:cNvSpPr>
          <p:nvPr>
            <p:ph type="subTitle" idx="1"/>
          </p:nvPr>
        </p:nvSpPr>
        <p:spPr>
          <a:xfrm>
            <a:off x="457200" y="3083170"/>
            <a:ext cx="8305800" cy="9525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Title 27"/>
          <p:cNvSpPr>
            <a:spLocks noGrp="1"/>
          </p:cNvSpPr>
          <p:nvPr>
            <p:ph type="ctrTitle"/>
          </p:nvPr>
        </p:nvSpPr>
        <p:spPr>
          <a:xfrm>
            <a:off x="457200" y="1194777"/>
            <a:ext cx="8305800" cy="16510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en-US" smtClean="0"/>
              <a:t>Click to edit Master title style</a:t>
            </a:r>
            <a:endParaRPr kumimoji="0" lang="en-US"/>
          </a:p>
        </p:txBody>
      </p:sp>
      <p:cxnSp>
        <p:nvCxnSpPr>
          <p:cNvPr id="8" name="Straight Connector 7"/>
          <p:cNvCxnSpPr/>
          <p:nvPr/>
        </p:nvCxnSpPr>
        <p:spPr>
          <a:xfrm>
            <a:off x="1463626" y="2958439"/>
            <a:ext cx="2971800" cy="1323"/>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708574" y="2958439"/>
            <a:ext cx="2971800" cy="1323"/>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4540348" y="2938585"/>
            <a:ext cx="45720" cy="3810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Date Placeholder 14"/>
          <p:cNvSpPr>
            <a:spLocks noGrp="1"/>
          </p:cNvSpPr>
          <p:nvPr>
            <p:ph type="dt" sz="half" idx="10"/>
          </p:nvPr>
        </p:nvSpPr>
        <p:spPr/>
        <p:txBody>
          <a:bodyPr/>
          <a:lstStyle/>
          <a:p>
            <a:fld id="{58ABDBC1-134D-4284-8529-DA562A375FC0}" type="datetimeFigureOut">
              <a:rPr lang="en-US" smtClean="0"/>
              <a:t>7/23/2025</a:t>
            </a:fld>
            <a:endParaRPr lang="en-US"/>
          </a:p>
        </p:txBody>
      </p:sp>
      <p:sp>
        <p:nvSpPr>
          <p:cNvPr id="16" name="Slide Number Placeholder 15"/>
          <p:cNvSpPr>
            <a:spLocks noGrp="1"/>
          </p:cNvSpPr>
          <p:nvPr>
            <p:ph type="sldNum" sz="quarter" idx="11"/>
          </p:nvPr>
        </p:nvSpPr>
        <p:spPr/>
        <p:txBody>
          <a:bodyPr/>
          <a:lstStyle/>
          <a:p>
            <a:fld id="{1D4AEFA6-8F40-45BF-AC80-972DF62F4934}" type="slidenum">
              <a:rPr lang="en-US" smtClean="0"/>
              <a:t>‹#›</a:t>
            </a:fld>
            <a:endParaRPr lang="en-US"/>
          </a:p>
        </p:txBody>
      </p:sp>
      <p:sp>
        <p:nvSpPr>
          <p:cNvPr id="17" name="Footer Placeholder 16"/>
          <p:cNvSpPr>
            <a:spLocks noGrp="1"/>
          </p:cNvSpPr>
          <p:nvPr>
            <p:ph type="ftr" sz="quarter" idx="12"/>
          </p:nvPr>
        </p:nvSpPr>
        <p:spPr/>
        <p:txBody>
          <a:bodyPr/>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8ABDBC1-134D-4284-8529-DA562A375FC0}" type="datetimeFigureOut">
              <a:rPr lang="en-US" smtClean="0"/>
              <a:t>7/23/2025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D4AEFA6-8F40-45BF-AC80-972DF62F4934}"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28865"/>
            <a:ext cx="2057400" cy="4876271"/>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28865"/>
            <a:ext cx="6019800" cy="4876271"/>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8ABDBC1-134D-4284-8529-DA562A375FC0}" type="datetimeFigureOut">
              <a:rPr lang="en-US" smtClean="0"/>
              <a:t>7/23/2025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D4AEFA6-8F40-45BF-AC80-972DF62F4934}"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9" name="Content Placeholder 8"/>
          <p:cNvSpPr>
            <a:spLocks noGrp="1"/>
          </p:cNvSpPr>
          <p:nvPr>
            <p:ph idx="1"/>
          </p:nvPr>
        </p:nvSpPr>
        <p:spPr>
          <a:xfrm>
            <a:off x="457200" y="1270000"/>
            <a:ext cx="8229600" cy="3810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4" name="Date Placeholder 13"/>
          <p:cNvSpPr>
            <a:spLocks noGrp="1"/>
          </p:cNvSpPr>
          <p:nvPr>
            <p:ph type="dt" sz="half" idx="14"/>
          </p:nvPr>
        </p:nvSpPr>
        <p:spPr/>
        <p:txBody>
          <a:bodyPr/>
          <a:lstStyle/>
          <a:p>
            <a:fld id="{58ABDBC1-134D-4284-8529-DA562A375FC0}" type="datetimeFigureOut">
              <a:rPr lang="en-US" smtClean="0"/>
              <a:t>7/23/2025</a:t>
            </a:fld>
            <a:endParaRPr lang="en-US"/>
          </a:p>
        </p:txBody>
      </p:sp>
      <p:sp>
        <p:nvSpPr>
          <p:cNvPr id="15" name="Slide Number Placeholder 14"/>
          <p:cNvSpPr>
            <a:spLocks noGrp="1"/>
          </p:cNvSpPr>
          <p:nvPr>
            <p:ph type="sldNum" sz="quarter" idx="15"/>
          </p:nvPr>
        </p:nvSpPr>
        <p:spPr/>
        <p:txBody>
          <a:bodyPr/>
          <a:lstStyle>
            <a:lvl1pPr algn="ctr">
              <a:defRPr/>
            </a:lvl1pPr>
          </a:lstStyle>
          <a:p>
            <a:fld id="{1D4AEFA6-8F40-45BF-AC80-972DF62F4934}" type="slidenum">
              <a:rPr lang="en-US" smtClean="0"/>
              <a:t>‹#›</a:t>
            </a:fld>
            <a:endParaRPr lang="en-US"/>
          </a:p>
        </p:txBody>
      </p:sp>
      <p:sp>
        <p:nvSpPr>
          <p:cNvPr id="16" name="Footer Placeholder 15"/>
          <p:cNvSpPr>
            <a:spLocks noGrp="1"/>
          </p:cNvSpPr>
          <p:nvPr>
            <p:ph type="ftr" sz="quarter" idx="16"/>
          </p:nvPr>
        </p:nvSpPr>
        <p:spPr/>
        <p:txBody>
          <a:bodyPr/>
          <a:lstStyle/>
          <a:p>
            <a:endParaRPr lang="en-US"/>
          </a:p>
        </p:txBody>
      </p:sp>
      <p:sp>
        <p:nvSpPr>
          <p:cNvPr id="17" name="Title 16"/>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58ABDBC1-134D-4284-8529-DA562A375FC0}" type="datetimeFigureOut">
              <a:rPr lang="en-US" smtClean="0"/>
              <a:t>7/23/2025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D4AEFA6-8F40-45BF-AC80-972DF62F4934}" type="slidenum">
              <a:rPr lang="en-US" smtClean="0"/>
              <a:t>‹#›</a:t>
            </a:fld>
            <a:endParaRPr lang="en-US"/>
          </a:p>
        </p:txBody>
      </p:sp>
      <p:sp>
        <p:nvSpPr>
          <p:cNvPr id="2" name="Title 1"/>
          <p:cNvSpPr>
            <a:spLocks noGrp="1"/>
          </p:cNvSpPr>
          <p:nvPr>
            <p:ph type="title"/>
          </p:nvPr>
        </p:nvSpPr>
        <p:spPr>
          <a:xfrm>
            <a:off x="685800" y="2921000"/>
            <a:ext cx="7924800" cy="11430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685800" y="4132387"/>
            <a:ext cx="7924800" cy="820613"/>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cxnSp>
        <p:nvCxnSpPr>
          <p:cNvPr id="7" name="Straight Connector 6"/>
          <p:cNvCxnSpPr/>
          <p:nvPr/>
        </p:nvCxnSpPr>
        <p:spPr>
          <a:xfrm>
            <a:off x="685800" y="4097494"/>
            <a:ext cx="7924800" cy="3584"/>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58ABDBC1-134D-4284-8529-DA562A375FC0}" type="datetimeFigureOut">
              <a:rPr lang="en-US" smtClean="0"/>
              <a:t>7/23/2025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D4AEFA6-8F40-45BF-AC80-972DF62F4934}" type="slidenum">
              <a:rPr lang="en-US" smtClean="0"/>
              <a:t>‹#›</a:t>
            </a:fld>
            <a:endParaRPr lang="en-US"/>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11" name="Content Placeholder 10"/>
          <p:cNvSpPr>
            <a:spLocks noGrp="1"/>
          </p:cNvSpPr>
          <p:nvPr>
            <p:ph sz="half" idx="1"/>
          </p:nvPr>
        </p:nvSpPr>
        <p:spPr>
          <a:xfrm>
            <a:off x="457200" y="1270000"/>
            <a:ext cx="4059936" cy="3810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270000"/>
            <a:ext cx="4059936" cy="3810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fld id="{1D4AEFA6-8F40-45BF-AC80-972DF62F4934}" type="slidenum">
              <a:rPr lang="en-US" smtClean="0"/>
              <a:t>‹#›</a:t>
            </a:fld>
            <a:endParaRPr lang="en-US"/>
          </a:p>
        </p:txBody>
      </p:sp>
      <p:sp>
        <p:nvSpPr>
          <p:cNvPr id="8" name="Footer Placeholder 7"/>
          <p:cNvSpPr>
            <a:spLocks noGrp="1"/>
          </p:cNvSpPr>
          <p:nvPr>
            <p:ph type="ftr" sz="quarter" idx="11"/>
          </p:nvPr>
        </p:nvSpPr>
        <p:spPr/>
        <p:txBody>
          <a:bodyPr/>
          <a:lstStyle/>
          <a:p>
            <a:endParaRPr lang="en-US"/>
          </a:p>
        </p:txBody>
      </p:sp>
      <p:sp>
        <p:nvSpPr>
          <p:cNvPr id="7" name="Date Placeholder 6"/>
          <p:cNvSpPr>
            <a:spLocks noGrp="1"/>
          </p:cNvSpPr>
          <p:nvPr>
            <p:ph type="dt" sz="half" idx="10"/>
          </p:nvPr>
        </p:nvSpPr>
        <p:spPr/>
        <p:txBody>
          <a:bodyPr/>
          <a:lstStyle/>
          <a:p>
            <a:fld id="{58ABDBC1-134D-4284-8529-DA562A375FC0}" type="datetimeFigureOut">
              <a:rPr lang="en-US" smtClean="0"/>
              <a:t>7/23/2025</a:t>
            </a:fld>
            <a:endParaRPr lang="en-US"/>
          </a:p>
        </p:txBody>
      </p:sp>
      <p:sp>
        <p:nvSpPr>
          <p:cNvPr id="3" name="Text Placeholder 2"/>
          <p:cNvSpPr>
            <a:spLocks noGrp="1"/>
          </p:cNvSpPr>
          <p:nvPr>
            <p:ph type="body" idx="1"/>
          </p:nvPr>
        </p:nvSpPr>
        <p:spPr>
          <a:xfrm>
            <a:off x="457200" y="1166328"/>
            <a:ext cx="4040188" cy="635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32" name="Content Placeholder 31"/>
          <p:cNvSpPr>
            <a:spLocks noGrp="1"/>
          </p:cNvSpPr>
          <p:nvPr>
            <p:ph sz="half" idx="2"/>
          </p:nvPr>
        </p:nvSpPr>
        <p:spPr>
          <a:xfrm>
            <a:off x="457200" y="1834913"/>
            <a:ext cx="4038600" cy="32613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4" name="Content Placeholder 33"/>
          <p:cNvSpPr>
            <a:spLocks noGrp="1"/>
          </p:cNvSpPr>
          <p:nvPr>
            <p:ph sz="quarter" idx="4"/>
          </p:nvPr>
        </p:nvSpPr>
        <p:spPr>
          <a:xfrm>
            <a:off x="4649788" y="1834913"/>
            <a:ext cx="4038600" cy="32613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 name="Title 1"/>
          <p:cNvSpPr>
            <a:spLocks noGrp="1"/>
          </p:cNvSpPr>
          <p:nvPr>
            <p:ph type="title"/>
          </p:nvPr>
        </p:nvSpPr>
        <p:spPr>
          <a:xfrm>
            <a:off x="457200" y="129540"/>
            <a:ext cx="8229600" cy="952500"/>
          </a:xfrm>
        </p:spPr>
        <p:txBody>
          <a:bodyPr anchor="b" anchorCtr="0"/>
          <a:lstStyle>
            <a:lvl1pPr>
              <a:defRPr/>
            </a:lvl1pPr>
          </a:lstStyle>
          <a:p>
            <a:r>
              <a:rPr kumimoji="0" lang="en-US" smtClean="0"/>
              <a:t>Click to edit Master title style</a:t>
            </a:r>
            <a:endParaRPr kumimoji="0" lang="en-US"/>
          </a:p>
        </p:txBody>
      </p:sp>
      <p:sp>
        <p:nvSpPr>
          <p:cNvPr id="12" name="Text Placeholder 11"/>
          <p:cNvSpPr>
            <a:spLocks noGrp="1"/>
          </p:cNvSpPr>
          <p:nvPr>
            <p:ph type="body" idx="3"/>
          </p:nvPr>
        </p:nvSpPr>
        <p:spPr>
          <a:xfrm>
            <a:off x="4648200" y="1166328"/>
            <a:ext cx="4040188" cy="635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cxnSp>
        <p:nvCxnSpPr>
          <p:cNvPr id="10" name="Straight Connector 9"/>
          <p:cNvCxnSpPr/>
          <p:nvPr/>
        </p:nvCxnSpPr>
        <p:spPr>
          <a:xfrm>
            <a:off x="562945" y="1816849"/>
            <a:ext cx="3749040" cy="1323"/>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754880" y="1816849"/>
            <a:ext cx="3749040" cy="1323"/>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58ABDBC1-134D-4284-8529-DA562A375FC0}" type="datetimeFigureOut">
              <a:rPr lang="en-US" smtClean="0"/>
              <a:t>7/23/2025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D4AEFA6-8F40-45BF-AC80-972DF62F4934}" type="slidenum">
              <a:rPr lang="en-US" smtClean="0"/>
              <a:t>‹#›</a:t>
            </a:fld>
            <a:endParaRPr lang="en-US"/>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8ABDBC1-134D-4284-8529-DA562A375FC0}" type="datetimeFigureOut">
              <a:rPr lang="en-US" smtClean="0"/>
              <a:t>7/23/2025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D4AEFA6-8F40-45BF-AC80-972DF62F4934}"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9" name="Content Placeholder 28"/>
          <p:cNvSpPr>
            <a:spLocks noGrp="1"/>
          </p:cNvSpPr>
          <p:nvPr>
            <p:ph sz="quarter" idx="1"/>
          </p:nvPr>
        </p:nvSpPr>
        <p:spPr>
          <a:xfrm>
            <a:off x="457200" y="381000"/>
            <a:ext cx="6248400" cy="47625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 name="Text Placeholder 2"/>
          <p:cNvSpPr>
            <a:spLocks noGrp="1"/>
          </p:cNvSpPr>
          <p:nvPr>
            <p:ph type="body" idx="2"/>
          </p:nvPr>
        </p:nvSpPr>
        <p:spPr>
          <a:xfrm>
            <a:off x="6781800" y="1333500"/>
            <a:ext cx="1984248" cy="31115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31" name="Title 30"/>
          <p:cNvSpPr>
            <a:spLocks noGrp="1"/>
          </p:cNvSpPr>
          <p:nvPr>
            <p:ph type="title"/>
          </p:nvPr>
        </p:nvSpPr>
        <p:spPr>
          <a:xfrm>
            <a:off x="6781800" y="381000"/>
            <a:ext cx="1981200" cy="8890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smtClean="0"/>
              <a:t>Click to edit Master title style</a:t>
            </a:r>
            <a:endParaRPr kumimoji="0" lang="en-US"/>
          </a:p>
        </p:txBody>
      </p:sp>
      <p:sp>
        <p:nvSpPr>
          <p:cNvPr id="8" name="Date Placeholder 7"/>
          <p:cNvSpPr>
            <a:spLocks noGrp="1"/>
          </p:cNvSpPr>
          <p:nvPr>
            <p:ph type="dt" sz="half" idx="14"/>
          </p:nvPr>
        </p:nvSpPr>
        <p:spPr/>
        <p:txBody>
          <a:bodyPr/>
          <a:lstStyle/>
          <a:p>
            <a:fld id="{58ABDBC1-134D-4284-8529-DA562A375FC0}" type="datetimeFigureOut">
              <a:rPr lang="en-US" smtClean="0"/>
              <a:t>7/23/2025</a:t>
            </a:fld>
            <a:endParaRPr lang="en-US"/>
          </a:p>
        </p:txBody>
      </p:sp>
      <p:sp>
        <p:nvSpPr>
          <p:cNvPr id="9" name="Slide Number Placeholder 8"/>
          <p:cNvSpPr>
            <a:spLocks noGrp="1"/>
          </p:cNvSpPr>
          <p:nvPr>
            <p:ph type="sldNum" sz="quarter" idx="15"/>
          </p:nvPr>
        </p:nvSpPr>
        <p:spPr/>
        <p:txBody>
          <a:bodyPr/>
          <a:lstStyle/>
          <a:p>
            <a:fld id="{1D4AEFA6-8F40-45BF-AC80-972DF62F4934}" type="slidenum">
              <a:rPr lang="en-US" smtClean="0"/>
              <a:t>‹#›</a:t>
            </a:fld>
            <a:endParaRPr lang="en-US"/>
          </a:p>
        </p:txBody>
      </p:sp>
      <p:sp>
        <p:nvSpPr>
          <p:cNvPr id="10" name="Footer Placeholder 9"/>
          <p:cNvSpPr>
            <a:spLocks noGrp="1"/>
          </p:cNvSpPr>
          <p:nvPr>
            <p:ph type="ftr" sz="quarter" idx="16"/>
          </p:nvPr>
        </p:nvSpPr>
        <p:spPr/>
        <p:txBody>
          <a:bodyPr/>
          <a:lstStyle/>
          <a:p>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629400" y="381000"/>
            <a:ext cx="2057400" cy="8890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57200" y="381000"/>
            <a:ext cx="6019800" cy="46355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en-US" smtClean="0"/>
              <a:t>Click icon to add picture</a:t>
            </a:r>
            <a:endParaRPr kumimoji="0" lang="en-US"/>
          </a:p>
        </p:txBody>
      </p:sp>
      <p:sp>
        <p:nvSpPr>
          <p:cNvPr id="4" name="Text Placeholder 3"/>
          <p:cNvSpPr>
            <a:spLocks noGrp="1"/>
          </p:cNvSpPr>
          <p:nvPr>
            <p:ph type="body" sz="half" idx="2"/>
          </p:nvPr>
        </p:nvSpPr>
        <p:spPr>
          <a:xfrm>
            <a:off x="6629400" y="1333500"/>
            <a:ext cx="2057400" cy="36830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8" name="Date Placeholder 7"/>
          <p:cNvSpPr>
            <a:spLocks noGrp="1"/>
          </p:cNvSpPr>
          <p:nvPr>
            <p:ph type="dt" sz="half" idx="10"/>
          </p:nvPr>
        </p:nvSpPr>
        <p:spPr/>
        <p:txBody>
          <a:bodyPr/>
          <a:lstStyle/>
          <a:p>
            <a:fld id="{58ABDBC1-134D-4284-8529-DA562A375FC0}" type="datetimeFigureOut">
              <a:rPr lang="en-US" smtClean="0"/>
              <a:t>7/23/2025</a:t>
            </a:fld>
            <a:endParaRPr lang="en-US"/>
          </a:p>
        </p:txBody>
      </p:sp>
      <p:sp>
        <p:nvSpPr>
          <p:cNvPr id="9" name="Slide Number Placeholder 8"/>
          <p:cNvSpPr>
            <a:spLocks noGrp="1"/>
          </p:cNvSpPr>
          <p:nvPr>
            <p:ph type="sldNum" sz="quarter" idx="11"/>
          </p:nvPr>
        </p:nvSpPr>
        <p:spPr/>
        <p:txBody>
          <a:bodyPr/>
          <a:lstStyle/>
          <a:p>
            <a:fld id="{1D4AEFA6-8F40-45BF-AC80-972DF62F4934}" type="slidenum">
              <a:rPr lang="en-US" smtClean="0"/>
              <a:t>‹#›</a:t>
            </a:fld>
            <a:endParaRPr lang="en-US"/>
          </a:p>
        </p:txBody>
      </p:sp>
      <p:sp>
        <p:nvSpPr>
          <p:cNvPr id="10" name="Footer Placeholder 9"/>
          <p:cNvSpPr>
            <a:spLocks noGrp="1"/>
          </p:cNvSpPr>
          <p:nvPr>
            <p:ph type="ftr" sz="quarter" idx="12"/>
          </p:nvPr>
        </p:nvSpPr>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Text Placeholder 8"/>
          <p:cNvSpPr>
            <a:spLocks noGrp="1"/>
          </p:cNvSpPr>
          <p:nvPr>
            <p:ph type="body" idx="1"/>
          </p:nvPr>
        </p:nvSpPr>
        <p:spPr>
          <a:xfrm>
            <a:off x="457200" y="1206500"/>
            <a:ext cx="8229600" cy="3898636"/>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5791200" y="5169723"/>
            <a:ext cx="2590800" cy="320040"/>
          </a:xfrm>
          <a:prstGeom prst="rect">
            <a:avLst/>
          </a:prstGeom>
        </p:spPr>
        <p:txBody>
          <a:bodyPr vert="horz" anchor="ctr" anchorCtr="0"/>
          <a:lstStyle>
            <a:lvl1pPr algn="l" eaLnBrk="1" latinLnBrk="0" hangingPunct="1">
              <a:defRPr kumimoji="0" sz="1200">
                <a:solidFill>
                  <a:schemeClr val="tx2"/>
                </a:solidFill>
              </a:defRPr>
            </a:lvl1pPr>
          </a:lstStyle>
          <a:p>
            <a:fld id="{58ABDBC1-134D-4284-8529-DA562A375FC0}" type="datetimeFigureOut">
              <a:rPr lang="en-US" smtClean="0"/>
              <a:t>7/23/2025</a:t>
            </a:fld>
            <a:endParaRPr lang="en-US"/>
          </a:p>
        </p:txBody>
      </p:sp>
      <p:sp>
        <p:nvSpPr>
          <p:cNvPr id="10" name="Footer Placeholder 9"/>
          <p:cNvSpPr>
            <a:spLocks noGrp="1"/>
          </p:cNvSpPr>
          <p:nvPr>
            <p:ph type="ftr" sz="quarter" idx="3"/>
          </p:nvPr>
        </p:nvSpPr>
        <p:spPr>
          <a:xfrm>
            <a:off x="2133600" y="5169723"/>
            <a:ext cx="3581400" cy="320040"/>
          </a:xfrm>
          <a:prstGeom prst="rect">
            <a:avLst/>
          </a:prstGeom>
        </p:spPr>
        <p:txBody>
          <a:bodyPr vert="horz" anchor="ctr" anchorCtr="0"/>
          <a:lstStyle>
            <a:lvl1pPr algn="r" eaLnBrk="1" latinLnBrk="0" hangingPunct="1">
              <a:defRPr kumimoji="0" sz="1200">
                <a:solidFill>
                  <a:schemeClr val="tx2"/>
                </a:solidFill>
              </a:defRPr>
            </a:lvl1pPr>
          </a:lstStyle>
          <a:p>
            <a:endParaRPr lang="en-US"/>
          </a:p>
        </p:txBody>
      </p:sp>
      <p:sp>
        <p:nvSpPr>
          <p:cNvPr id="22" name="Slide Number Placeholder 21"/>
          <p:cNvSpPr>
            <a:spLocks noGrp="1"/>
          </p:cNvSpPr>
          <p:nvPr>
            <p:ph type="sldNum" sz="quarter" idx="4"/>
          </p:nvPr>
        </p:nvSpPr>
        <p:spPr>
          <a:xfrm>
            <a:off x="8410575" y="5151276"/>
            <a:ext cx="609600" cy="3810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1D4AEFA6-8F40-45BF-AC80-972DF62F4934}" type="slidenum">
              <a:rPr lang="en-US" smtClean="0"/>
              <a:t>‹#›</a:t>
            </a:fld>
            <a:endParaRPr lang="en-US"/>
          </a:p>
        </p:txBody>
      </p:sp>
      <p:sp>
        <p:nvSpPr>
          <p:cNvPr id="5" name="Title Placeholder 4"/>
          <p:cNvSpPr>
            <a:spLocks noGrp="1"/>
          </p:cNvSpPr>
          <p:nvPr>
            <p:ph type="title"/>
          </p:nvPr>
        </p:nvSpPr>
        <p:spPr>
          <a:xfrm>
            <a:off x="457200" y="127000"/>
            <a:ext cx="8229600" cy="1016000"/>
          </a:xfrm>
          <a:prstGeom prst="rect">
            <a:avLst/>
          </a:prstGeom>
          <a:ln w="6350" cap="rnd">
            <a:noFill/>
          </a:ln>
        </p:spPr>
        <p:txBody>
          <a:bodyPr vert="horz" anchor="b" anchorCtr="0">
            <a:normAutofit/>
          </a:bodyPr>
          <a:lstStyle/>
          <a:p>
            <a:r>
              <a:rPr kumimoji="0" lang="en-US" smtClean="0"/>
              <a:t>Click to edit Master title style</a:t>
            </a:r>
            <a:endParaRPr kumimoji="0"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6.png"/><Relationship Id="rId4" Type="http://schemas.microsoft.com/office/2007/relationships/hdphoto" Target="../media/hdphoto1.wdp"/></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6.png"/><Relationship Id="rId4" Type="http://schemas.microsoft.com/office/2007/relationships/hdphoto" Target="../media/hdphoto1.wdp"/></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24.jpe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6.png"/><Relationship Id="rId4" Type="http://schemas.microsoft.com/office/2007/relationships/hdphoto" Target="../media/hdphoto1.wdp"/></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7.jp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6.png"/><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8.jp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6.png"/><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3.jpeg"/><Relationship Id="rId1" Type="http://schemas.openxmlformats.org/officeDocument/2006/relationships/slideLayout" Target="../slideLayouts/slideLayout7.xml"/><Relationship Id="rId5" Type="http://schemas.openxmlformats.org/officeDocument/2006/relationships/image" Target="../media/image11.jpg"/><Relationship Id="rId4" Type="http://schemas.openxmlformats.org/officeDocument/2006/relationships/image" Target="../media/image10.jp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5.jpeg"/><Relationship Id="rId7"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6.png"/><Relationship Id="rId4" Type="http://schemas.microsoft.com/office/2007/relationships/hdphoto" Target="../media/hdphoto1.wdp"/></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Rectangle 36"/>
          <p:cNvSpPr/>
          <p:nvPr/>
        </p:nvSpPr>
        <p:spPr>
          <a:xfrm>
            <a:off x="179512" y="250190"/>
            <a:ext cx="3868615" cy="1186683"/>
          </a:xfrm>
          <a:prstGeom prst="rect">
            <a:avLst/>
          </a:prstGeom>
          <a:noFill/>
        </p:spPr>
        <p:txBody>
          <a:bodyPr wrap="square" lIns="77925" tIns="38963" rIns="77925" bIns="38963">
            <a:spAutoFit/>
          </a:bodyPr>
          <a:lstStyle/>
          <a:p>
            <a:pPr algn="ctr"/>
            <a:r>
              <a:rPr lang="en-US" sz="7200" b="1" dirty="0">
                <a:ln w="31550" cmpd="sng">
                  <a:solidFill>
                    <a:schemeClr val="bg2">
                      <a:lumMod val="10000"/>
                    </a:schemeClr>
                  </a:solidFill>
                  <a:prstDash val="solid"/>
                </a:ln>
                <a:solidFill>
                  <a:schemeClr val="tx2">
                    <a:lumMod val="75000"/>
                  </a:schemeClr>
                </a:solidFill>
                <a:effectLst>
                  <a:glow rad="139700">
                    <a:schemeClr val="accent1">
                      <a:satMod val="175000"/>
                      <a:alpha val="40000"/>
                    </a:schemeClr>
                  </a:glow>
                  <a:outerShdw blurRad="41275" dist="12700" dir="12000000" algn="tl" rotWithShape="0">
                    <a:srgbClr val="000000">
                      <a:alpha val="40000"/>
                    </a:srgbClr>
                  </a:outerShdw>
                </a:effectLst>
                <a:latin typeface="Georgia" pitchFamily="18" charset="0"/>
              </a:rPr>
              <a:t>J</a:t>
            </a:r>
            <a:r>
              <a:rPr lang="en-US" sz="7200" b="1" dirty="0">
                <a:ln w="31550" cmpd="sng">
                  <a:solidFill>
                    <a:schemeClr val="bg2">
                      <a:lumMod val="10000"/>
                    </a:schemeClr>
                  </a:solidFill>
                  <a:prstDash val="solid"/>
                </a:ln>
                <a:solidFill>
                  <a:schemeClr val="tx2">
                    <a:lumMod val="75000"/>
                  </a:schemeClr>
                </a:solidFill>
                <a:effectLst>
                  <a:glow rad="139700">
                    <a:schemeClr val="accent1">
                      <a:satMod val="175000"/>
                      <a:alpha val="40000"/>
                    </a:schemeClr>
                  </a:glow>
                  <a:outerShdw blurRad="41275" dist="12700" dir="12000000" algn="tl" rotWithShape="0">
                    <a:srgbClr val="000000">
                      <a:alpha val="40000"/>
                    </a:srgbClr>
                  </a:outerShdw>
                </a:effectLst>
              </a:rPr>
              <a:t>.P.S.</a:t>
            </a:r>
          </a:p>
        </p:txBody>
      </p:sp>
      <p:sp>
        <p:nvSpPr>
          <p:cNvPr id="38" name="Rectangle 37"/>
          <p:cNvSpPr/>
          <p:nvPr/>
        </p:nvSpPr>
        <p:spPr>
          <a:xfrm>
            <a:off x="4068204" y="409228"/>
            <a:ext cx="4149969" cy="601907"/>
          </a:xfrm>
          <a:prstGeom prst="rect">
            <a:avLst/>
          </a:prstGeom>
          <a:noFill/>
        </p:spPr>
        <p:txBody>
          <a:bodyPr wrap="square" lIns="77925" tIns="38963" rIns="77925" bIns="38963">
            <a:spAutoFit/>
          </a:bodyPr>
          <a:lstStyle/>
          <a:p>
            <a:pPr algn="ctr"/>
            <a:r>
              <a:rPr lang="en-IN" sz="3400" b="1" dirty="0">
                <a:ln w="3175" cmpd="sng">
                  <a:solidFill>
                    <a:schemeClr val="bg2">
                      <a:lumMod val="10000"/>
                    </a:schemeClr>
                  </a:solidFill>
                  <a:prstDash val="solid"/>
                </a:ln>
                <a:solidFill>
                  <a:schemeClr val="tx2">
                    <a:lumMod val="75000"/>
                  </a:schemeClr>
                </a:solidFill>
                <a:effectLst>
                  <a:glow rad="139700">
                    <a:schemeClr val="accent1">
                      <a:satMod val="175000"/>
                      <a:alpha val="40000"/>
                    </a:schemeClr>
                  </a:glow>
                  <a:outerShdw blurRad="41275" dist="12700" dir="12000000" algn="tl" rotWithShape="0">
                    <a:srgbClr val="000000">
                      <a:alpha val="40000"/>
                    </a:srgbClr>
                  </a:outerShdw>
                </a:effectLst>
              </a:rPr>
              <a:t>NH-16, Gangapada,</a:t>
            </a:r>
            <a:endParaRPr lang="en-US" sz="3400" b="1" dirty="0">
              <a:ln w="3175" cmpd="sng">
                <a:solidFill>
                  <a:schemeClr val="bg2">
                    <a:lumMod val="10000"/>
                  </a:schemeClr>
                </a:solidFill>
                <a:prstDash val="solid"/>
              </a:ln>
              <a:solidFill>
                <a:schemeClr val="tx2">
                  <a:lumMod val="75000"/>
                </a:schemeClr>
              </a:solidFill>
              <a:effectLst>
                <a:glow rad="139700">
                  <a:schemeClr val="accent1">
                    <a:satMod val="175000"/>
                    <a:alpha val="40000"/>
                  </a:schemeClr>
                </a:glow>
                <a:outerShdw blurRad="41275" dist="12700" dir="12000000" algn="tl" rotWithShape="0">
                  <a:srgbClr val="000000">
                    <a:alpha val="40000"/>
                  </a:srgbClr>
                </a:outerShdw>
              </a:effectLst>
            </a:endParaRPr>
          </a:p>
        </p:txBody>
      </p:sp>
      <p:sp>
        <p:nvSpPr>
          <p:cNvPr id="39" name="Rectangle 38"/>
          <p:cNvSpPr/>
          <p:nvPr/>
        </p:nvSpPr>
        <p:spPr>
          <a:xfrm>
            <a:off x="3790219" y="810333"/>
            <a:ext cx="5064369" cy="601907"/>
          </a:xfrm>
          <a:prstGeom prst="rect">
            <a:avLst/>
          </a:prstGeom>
          <a:noFill/>
        </p:spPr>
        <p:txBody>
          <a:bodyPr wrap="square" lIns="77925" tIns="38963" rIns="77925" bIns="38963">
            <a:spAutoFit/>
          </a:bodyPr>
          <a:lstStyle/>
          <a:p>
            <a:pPr algn="ctr"/>
            <a:r>
              <a:rPr lang="en-US" sz="3400" b="1" dirty="0">
                <a:ln w="3175" cmpd="sng">
                  <a:solidFill>
                    <a:schemeClr val="bg2">
                      <a:lumMod val="10000"/>
                    </a:schemeClr>
                  </a:solidFill>
                  <a:prstDash val="solid"/>
                </a:ln>
                <a:solidFill>
                  <a:schemeClr val="tx2">
                    <a:lumMod val="75000"/>
                  </a:schemeClr>
                </a:solidFill>
                <a:effectLst>
                  <a:glow rad="139700">
                    <a:schemeClr val="accent1">
                      <a:satMod val="175000"/>
                      <a:alpha val="40000"/>
                    </a:schemeClr>
                  </a:glow>
                  <a:outerShdw blurRad="41275" dist="12700" dir="12000000" algn="tl" rotWithShape="0">
                    <a:srgbClr val="000000">
                      <a:alpha val="40000"/>
                    </a:srgbClr>
                  </a:outerShdw>
                </a:effectLst>
              </a:rPr>
              <a:t>Khurda</a:t>
            </a:r>
          </a:p>
        </p:txBody>
      </p:sp>
      <p:cxnSp>
        <p:nvCxnSpPr>
          <p:cNvPr id="40" name="Straight Connector 39"/>
          <p:cNvCxnSpPr/>
          <p:nvPr/>
        </p:nvCxnSpPr>
        <p:spPr>
          <a:xfrm>
            <a:off x="671881" y="1334849"/>
            <a:ext cx="8299938" cy="1191"/>
          </a:xfrm>
          <a:prstGeom prst="line">
            <a:avLst/>
          </a:prstGeom>
          <a:ln w="38100"/>
        </p:spPr>
        <p:style>
          <a:lnRef idx="3">
            <a:schemeClr val="accent5"/>
          </a:lnRef>
          <a:fillRef idx="0">
            <a:schemeClr val="accent5"/>
          </a:fillRef>
          <a:effectRef idx="2">
            <a:schemeClr val="accent5"/>
          </a:effectRef>
          <a:fontRef idx="minor">
            <a:schemeClr val="tx1"/>
          </a:fontRef>
        </p:style>
      </p:cxnSp>
      <p:sp>
        <p:nvSpPr>
          <p:cNvPr id="41" name="Rectangle 40"/>
          <p:cNvSpPr/>
          <p:nvPr/>
        </p:nvSpPr>
        <p:spPr>
          <a:xfrm>
            <a:off x="2370735" y="2005436"/>
            <a:ext cx="5588673" cy="1068088"/>
          </a:xfrm>
          <a:prstGeom prst="rect">
            <a:avLst/>
          </a:prstGeom>
          <a:solidFill>
            <a:schemeClr val="accent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77925" tIns="38963" rIns="77925" bIns="38963" rtlCol="0" anchor="ctr"/>
          <a:lstStyle/>
          <a:p>
            <a:pPr algn="ctr"/>
            <a:endParaRPr lang="en-US">
              <a:ln>
                <a:solidFill>
                  <a:schemeClr val="bg1"/>
                </a:solidFill>
              </a:ln>
              <a:solidFill>
                <a:schemeClr val="tx2">
                  <a:lumMod val="75000"/>
                </a:schemeClr>
              </a:solidFill>
            </a:endParaRPr>
          </a:p>
        </p:txBody>
      </p:sp>
      <p:sp>
        <p:nvSpPr>
          <p:cNvPr id="42" name="Notched Right Arrow 41"/>
          <p:cNvSpPr/>
          <p:nvPr/>
        </p:nvSpPr>
        <p:spPr>
          <a:xfrm rot="10800000">
            <a:off x="1182617" y="2005435"/>
            <a:ext cx="2102069" cy="1068088"/>
          </a:xfrm>
          <a:prstGeom prst="notchedRightArrow">
            <a:avLst/>
          </a:prstGeom>
          <a:solidFill>
            <a:schemeClr val="accent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77925" tIns="38963" rIns="77925" bIns="38963" rtlCol="0" anchor="ctr"/>
          <a:lstStyle/>
          <a:p>
            <a:pPr algn="ctr"/>
            <a:endParaRPr lang="en-US"/>
          </a:p>
        </p:txBody>
      </p:sp>
      <p:sp>
        <p:nvSpPr>
          <p:cNvPr id="43" name="Notched Right Arrow 42"/>
          <p:cNvSpPr/>
          <p:nvPr/>
        </p:nvSpPr>
        <p:spPr>
          <a:xfrm>
            <a:off x="1252956" y="2005435"/>
            <a:ext cx="2102069" cy="1068088"/>
          </a:xfrm>
          <a:prstGeom prst="notchedRightArrow">
            <a:avLst/>
          </a:prstGeom>
          <a:solidFill>
            <a:schemeClr val="accent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77925" tIns="38963" rIns="77925" bIns="38963" rtlCol="0" anchor="ctr"/>
          <a:lstStyle/>
          <a:p>
            <a:pPr algn="ctr"/>
            <a:endParaRPr lang="en-US"/>
          </a:p>
        </p:txBody>
      </p:sp>
      <p:sp>
        <p:nvSpPr>
          <p:cNvPr id="44" name="Rectangle 43"/>
          <p:cNvSpPr/>
          <p:nvPr/>
        </p:nvSpPr>
        <p:spPr>
          <a:xfrm>
            <a:off x="3275856" y="2296833"/>
            <a:ext cx="4103077" cy="509564"/>
          </a:xfrm>
          <a:prstGeom prst="rect">
            <a:avLst/>
          </a:prstGeom>
          <a:noFill/>
        </p:spPr>
        <p:txBody>
          <a:bodyPr wrap="square" lIns="77916" tIns="38958" rIns="77916" bIns="38958">
            <a:spAutoFit/>
          </a:bodyPr>
          <a:lstStyle/>
          <a:p>
            <a:pPr algn="ctr"/>
            <a:r>
              <a:rPr lang="hi-IN" sz="28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Laila SemiBold" pitchFamily="2" charset="0"/>
                <a:cs typeface="Laila SemiBold" pitchFamily="2" charset="0"/>
              </a:rPr>
              <a:t>तताँरा वमिरो कथा</a:t>
            </a:r>
            <a:endParaRPr lang="en-US" sz="28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Laila SemiBold" pitchFamily="2" charset="0"/>
              <a:cs typeface="Laila SemiBold" pitchFamily="2" charset="0"/>
            </a:endParaRPr>
          </a:p>
        </p:txBody>
      </p:sp>
      <p:sp>
        <p:nvSpPr>
          <p:cNvPr id="45" name="Rectangle 44"/>
          <p:cNvSpPr/>
          <p:nvPr/>
        </p:nvSpPr>
        <p:spPr>
          <a:xfrm>
            <a:off x="1691680" y="2284698"/>
            <a:ext cx="1759569" cy="571119"/>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77916" tIns="38958" rIns="77916" bIns="38958">
            <a:spAutoFit/>
          </a:bodyPr>
          <a:lstStyle/>
          <a:p>
            <a:r>
              <a:rPr lang="hi-IN" sz="3200" dirty="0">
                <a:ln w="18415" cmpd="sng">
                  <a:solidFill>
                    <a:schemeClr val="bg1"/>
                  </a:solidFill>
                  <a:prstDash val="solid"/>
                </a:ln>
                <a:solidFill>
                  <a:schemeClr val="tx2">
                    <a:lumMod val="75000"/>
                  </a:schemeClr>
                </a:solidFill>
                <a:latin typeface="Laila SemiBold" pitchFamily="2" charset="0"/>
                <a:cs typeface="Laila SemiBold" pitchFamily="2" charset="0"/>
              </a:rPr>
              <a:t>प्रकरण</a:t>
            </a:r>
            <a:r>
              <a:rPr lang="en-US" sz="3200" dirty="0">
                <a:ln w="18415" cmpd="sng">
                  <a:solidFill>
                    <a:schemeClr val="bg1"/>
                  </a:solidFill>
                  <a:prstDash val="solid"/>
                </a:ln>
                <a:solidFill>
                  <a:schemeClr val="tx2">
                    <a:lumMod val="75000"/>
                  </a:schemeClr>
                </a:solidFill>
                <a:latin typeface="Laila SemiBold" pitchFamily="2" charset="0"/>
                <a:cs typeface="Laila SemiBold" pitchFamily="2" charset="0"/>
              </a:rPr>
              <a:t> -</a:t>
            </a:r>
          </a:p>
        </p:txBody>
      </p:sp>
      <p:sp>
        <p:nvSpPr>
          <p:cNvPr id="46" name="Chevron 45"/>
          <p:cNvSpPr/>
          <p:nvPr/>
        </p:nvSpPr>
        <p:spPr>
          <a:xfrm>
            <a:off x="2870740" y="2005435"/>
            <a:ext cx="778170" cy="1068088"/>
          </a:xfrm>
          <a:prstGeom prst="chevron">
            <a:avLst>
              <a:gd name="adj" fmla="val 69747"/>
            </a:avLst>
          </a:prstGeom>
          <a:solidFill>
            <a:schemeClr val="accent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77925" tIns="38963" rIns="77925" bIns="38963" rtlCol="0" anchor="ctr"/>
          <a:lstStyle/>
          <a:p>
            <a:pPr algn="ctr"/>
            <a:endParaRPr lang="en-US">
              <a:solidFill>
                <a:schemeClr val="tx1"/>
              </a:solidFill>
            </a:endParaRPr>
          </a:p>
        </p:txBody>
      </p:sp>
      <p:sp>
        <p:nvSpPr>
          <p:cNvPr id="47" name="Chevron 46"/>
          <p:cNvSpPr/>
          <p:nvPr/>
        </p:nvSpPr>
        <p:spPr>
          <a:xfrm rot="10800000">
            <a:off x="971601" y="1993409"/>
            <a:ext cx="778170" cy="1068088"/>
          </a:xfrm>
          <a:prstGeom prst="chevron">
            <a:avLst>
              <a:gd name="adj" fmla="val 69747"/>
            </a:avLst>
          </a:prstGeom>
          <a:solidFill>
            <a:schemeClr val="accent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77925" tIns="38963" rIns="77925" bIns="38963" rtlCol="0" anchor="ctr"/>
          <a:lstStyle/>
          <a:p>
            <a:pPr algn="ctr"/>
            <a:endParaRPr lang="en-US">
              <a:solidFill>
                <a:schemeClr val="tx1"/>
              </a:solidFill>
            </a:endParaRPr>
          </a:p>
        </p:txBody>
      </p:sp>
      <p:sp>
        <p:nvSpPr>
          <p:cNvPr id="48" name="Chevron 47"/>
          <p:cNvSpPr/>
          <p:nvPr/>
        </p:nvSpPr>
        <p:spPr>
          <a:xfrm rot="10800000">
            <a:off x="7020708" y="2005430"/>
            <a:ext cx="778174" cy="1068093"/>
          </a:xfrm>
          <a:prstGeom prst="chevron">
            <a:avLst>
              <a:gd name="adj" fmla="val 69747"/>
            </a:avLst>
          </a:prstGeom>
          <a:solidFill>
            <a:schemeClr val="accent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77925" tIns="38963" rIns="77925" bIns="38963" rtlCol="0" anchor="ctr"/>
          <a:lstStyle/>
          <a:p>
            <a:pPr algn="ctr"/>
            <a:endParaRPr lang="en-US">
              <a:solidFill>
                <a:schemeClr val="tx1"/>
              </a:solidFill>
            </a:endParaRPr>
          </a:p>
        </p:txBody>
      </p:sp>
      <p:sp>
        <p:nvSpPr>
          <p:cNvPr id="49" name="Rectangle 48"/>
          <p:cNvSpPr/>
          <p:nvPr/>
        </p:nvSpPr>
        <p:spPr>
          <a:xfrm>
            <a:off x="5806588" y="1336040"/>
            <a:ext cx="3165231" cy="1063562"/>
          </a:xfrm>
          <a:prstGeom prst="rect">
            <a:avLst/>
          </a:prstGeom>
          <a:noFill/>
        </p:spPr>
        <p:txBody>
          <a:bodyPr wrap="square" lIns="77916" tIns="38958" rIns="77916" bIns="38958">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3200" b="1" spc="43" dirty="0" smtClean="0">
                <a:ln w="6350">
                  <a:solidFill>
                    <a:schemeClr val="bg1"/>
                  </a:solidFill>
                </a:ln>
                <a:solidFill>
                  <a:schemeClr val="tx2">
                    <a:lumMod val="75000"/>
                  </a:schemeClr>
                </a:solidFill>
                <a:effectLst>
                  <a:outerShdw blurRad="76200" dist="50800" dir="5400000" algn="tl" rotWithShape="0">
                    <a:srgbClr val="000000">
                      <a:alpha val="65000"/>
                    </a:srgbClr>
                  </a:outerShdw>
                </a:effectLst>
                <a:latin typeface="Bell MT" pitchFamily="18" charset="0"/>
              </a:rPr>
              <a:t>202</a:t>
            </a:r>
            <a:r>
              <a:rPr lang="en-IN" sz="3200" b="1" spc="43" dirty="0" smtClean="0">
                <a:ln w="6350">
                  <a:solidFill>
                    <a:schemeClr val="bg1"/>
                  </a:solidFill>
                </a:ln>
                <a:solidFill>
                  <a:schemeClr val="tx2">
                    <a:lumMod val="75000"/>
                  </a:schemeClr>
                </a:solidFill>
                <a:effectLst>
                  <a:outerShdw blurRad="76200" dist="50800" dir="5400000" algn="tl" rotWithShape="0">
                    <a:srgbClr val="000000">
                      <a:alpha val="65000"/>
                    </a:srgbClr>
                  </a:outerShdw>
                </a:effectLst>
                <a:latin typeface="Bell MT" pitchFamily="18" charset="0"/>
              </a:rPr>
              <a:t>5</a:t>
            </a:r>
            <a:r>
              <a:rPr lang="en-US" sz="3200" b="1" spc="43" dirty="0" smtClean="0">
                <a:ln w="6350">
                  <a:solidFill>
                    <a:schemeClr val="bg1"/>
                  </a:solidFill>
                </a:ln>
                <a:solidFill>
                  <a:schemeClr val="tx2">
                    <a:lumMod val="75000"/>
                  </a:schemeClr>
                </a:solidFill>
                <a:effectLst>
                  <a:outerShdw blurRad="76200" dist="50800" dir="5400000" algn="tl" rotWithShape="0">
                    <a:srgbClr val="000000">
                      <a:alpha val="65000"/>
                    </a:srgbClr>
                  </a:outerShdw>
                </a:effectLst>
                <a:latin typeface="Bell MT" pitchFamily="18" charset="0"/>
              </a:rPr>
              <a:t>-26</a:t>
            </a:r>
          </a:p>
          <a:p>
            <a:pPr algn="ctr"/>
            <a:endParaRPr lang="en-US" sz="3200" b="1" spc="43" dirty="0">
              <a:ln w="6350">
                <a:solidFill>
                  <a:schemeClr val="bg1"/>
                </a:solidFill>
              </a:ln>
              <a:solidFill>
                <a:schemeClr val="tx2">
                  <a:lumMod val="75000"/>
                </a:schemeClr>
              </a:solidFill>
              <a:effectLst>
                <a:outerShdw blurRad="76200" dist="50800" dir="5400000" algn="tl" rotWithShape="0">
                  <a:srgbClr val="000000">
                    <a:alpha val="65000"/>
                  </a:srgbClr>
                </a:outerShdw>
              </a:effectLst>
              <a:latin typeface="Bell MT" pitchFamily="18" charset="0"/>
            </a:endParaRPr>
          </a:p>
        </p:txBody>
      </p:sp>
      <p:sp>
        <p:nvSpPr>
          <p:cNvPr id="50" name="Rectangle 49"/>
          <p:cNvSpPr/>
          <p:nvPr/>
        </p:nvSpPr>
        <p:spPr>
          <a:xfrm>
            <a:off x="5292080" y="3536851"/>
            <a:ext cx="2722219" cy="523220"/>
          </a:xfrm>
          <a:prstGeom prst="rect">
            <a:avLst/>
          </a:prstGeom>
          <a:noFill/>
        </p:spPr>
        <p:txBody>
          <a:bodyPr wrap="none" lIns="91440" tIns="45720" rIns="91440" bIns="45720">
            <a:spAutoFit/>
          </a:bodyPr>
          <a:lstStyle/>
          <a:p>
            <a:pPr algn="ctr"/>
            <a:r>
              <a:rPr lang="hi-IN" sz="2800" dirty="0">
                <a:ln w="18415" cmpd="sng">
                  <a:solidFill>
                    <a:schemeClr val="tx2">
                      <a:lumMod val="75000"/>
                    </a:schemeClr>
                  </a:solidFill>
                  <a:prstDash val="solid"/>
                </a:ln>
                <a:solidFill>
                  <a:schemeClr val="tx2">
                    <a:lumMod val="75000"/>
                  </a:schemeClr>
                </a:solidFill>
                <a:effectLst>
                  <a:outerShdw blurRad="63500" dir="3600000" algn="tl" rotWithShape="0">
                    <a:srgbClr val="000000">
                      <a:alpha val="70000"/>
                    </a:srgbClr>
                  </a:outerShdw>
                </a:effectLst>
                <a:latin typeface="Laila SemiBold" pitchFamily="2" charset="0"/>
                <a:cs typeface="Laila SemiBold" pitchFamily="2" charset="0"/>
              </a:rPr>
              <a:t>विपिन कुमार यादव </a:t>
            </a:r>
            <a:endParaRPr lang="en-US" sz="2800" dirty="0">
              <a:ln w="18415" cmpd="sng">
                <a:solidFill>
                  <a:schemeClr val="tx2">
                    <a:lumMod val="75000"/>
                  </a:schemeClr>
                </a:solidFill>
                <a:prstDash val="solid"/>
              </a:ln>
              <a:solidFill>
                <a:schemeClr val="tx2">
                  <a:lumMod val="75000"/>
                </a:schemeClr>
              </a:solidFill>
              <a:effectLst>
                <a:outerShdw blurRad="63500" dir="3600000" algn="tl" rotWithShape="0">
                  <a:srgbClr val="000000">
                    <a:alpha val="70000"/>
                  </a:srgbClr>
                </a:outerShdw>
              </a:effectLst>
              <a:latin typeface="Laila SemiBold" pitchFamily="2" charset="0"/>
              <a:cs typeface="Laila SemiBold" pitchFamily="2" charset="0"/>
            </a:endParaRPr>
          </a:p>
        </p:txBody>
      </p:sp>
      <p:sp>
        <p:nvSpPr>
          <p:cNvPr id="51" name="Rectangle 50"/>
          <p:cNvSpPr/>
          <p:nvPr/>
        </p:nvSpPr>
        <p:spPr>
          <a:xfrm>
            <a:off x="5772017" y="4089649"/>
            <a:ext cx="1981200" cy="707886"/>
          </a:xfrm>
          <a:prstGeom prst="rect">
            <a:avLst/>
          </a:prstGeom>
          <a:noFill/>
        </p:spPr>
        <p:txBody>
          <a:bodyPr wrap="square" lIns="91440" tIns="45720" rIns="91440" bIns="45720">
            <a:spAutoFit/>
          </a:bodyPr>
          <a:lstStyle/>
          <a:p>
            <a:pPr algn="ctr"/>
            <a:r>
              <a:rPr lang="hi-IN" sz="2000" dirty="0">
                <a:ln w="9525" cmpd="sng">
                  <a:solidFill>
                    <a:schemeClr val="tx1"/>
                  </a:solidFill>
                  <a:prstDash val="solid"/>
                </a:ln>
                <a:solidFill>
                  <a:srgbClr val="FFFFFF"/>
                </a:solidFill>
                <a:effectLst>
                  <a:outerShdw blurRad="63500" dir="3600000" algn="tl" rotWithShape="0">
                    <a:srgbClr val="000000">
                      <a:alpha val="70000"/>
                    </a:srgbClr>
                  </a:outerShdw>
                </a:effectLst>
                <a:latin typeface="Laila SemiBold" pitchFamily="2" charset="0"/>
                <a:cs typeface="Laila SemiBold" pitchFamily="2" charset="0"/>
              </a:rPr>
              <a:t>टी. जी. टी.</a:t>
            </a:r>
          </a:p>
          <a:p>
            <a:pPr algn="ctr"/>
            <a:r>
              <a:rPr lang="hi-IN" sz="2000" dirty="0">
                <a:ln w="9525" cmpd="sng">
                  <a:solidFill>
                    <a:schemeClr val="tx1"/>
                  </a:solidFill>
                  <a:prstDash val="solid"/>
                </a:ln>
                <a:solidFill>
                  <a:srgbClr val="FFFFFF"/>
                </a:solidFill>
                <a:effectLst>
                  <a:outerShdw blurRad="63500" dir="3600000" algn="tl" rotWithShape="0">
                    <a:srgbClr val="000000">
                      <a:alpha val="70000"/>
                    </a:srgbClr>
                  </a:outerShdw>
                </a:effectLst>
                <a:latin typeface="Laila SemiBold" pitchFamily="2" charset="0"/>
                <a:cs typeface="Laila SemiBold" pitchFamily="2" charset="0"/>
              </a:rPr>
              <a:t>हिंदी विभाग  </a:t>
            </a:r>
            <a:endParaRPr lang="en-US" sz="2000" dirty="0">
              <a:ln w="9525" cmpd="sng">
                <a:solidFill>
                  <a:schemeClr val="tx1"/>
                </a:solidFill>
                <a:prstDash val="solid"/>
              </a:ln>
              <a:solidFill>
                <a:srgbClr val="FFFFFF"/>
              </a:solidFill>
              <a:effectLst>
                <a:outerShdw blurRad="63500" dir="3600000" algn="tl" rotWithShape="0">
                  <a:srgbClr val="000000">
                    <a:alpha val="70000"/>
                  </a:srgbClr>
                </a:outerShdw>
              </a:effectLst>
              <a:latin typeface="Laila SemiBold" pitchFamily="2" charset="0"/>
              <a:cs typeface="Laila SemiBold" pitchFamily="2" charset="0"/>
            </a:endParaRPr>
          </a:p>
        </p:txBody>
      </p:sp>
      <p:sp>
        <p:nvSpPr>
          <p:cNvPr id="52" name="Rectangle 51"/>
          <p:cNvSpPr/>
          <p:nvPr/>
        </p:nvSpPr>
        <p:spPr>
          <a:xfrm>
            <a:off x="5808563" y="4083958"/>
            <a:ext cx="1906291" cy="861774"/>
          </a:xfrm>
          <a:prstGeom prst="rect">
            <a:avLst/>
          </a:prstGeom>
          <a:noFill/>
        </p:spPr>
        <p:txBody>
          <a:bodyPr wrap="none" lIns="91440" tIns="45720" rIns="91440" bIns="45720">
            <a:spAutoFit/>
          </a:bodyPr>
          <a:lstStyle/>
          <a:p>
            <a:pPr algn="ctr"/>
            <a:r>
              <a:rPr lang="hi-IN" sz="5000" dirty="0">
                <a:ln w="18415" cmpd="sng">
                  <a:solidFill>
                    <a:schemeClr val="tx1"/>
                  </a:solidFill>
                  <a:prstDash val="solid"/>
                </a:ln>
                <a:solidFill>
                  <a:srgbClr val="FFFFFF"/>
                </a:solidFill>
                <a:effectLst>
                  <a:outerShdw blurRad="63500" dir="3600000" algn="tl" rotWithShape="0">
                    <a:srgbClr val="000000">
                      <a:alpha val="70000"/>
                    </a:srgbClr>
                  </a:outerShdw>
                </a:effectLst>
                <a:latin typeface="Laila SemiBold" pitchFamily="2" charset="0"/>
                <a:cs typeface="Laila SemiBold" pitchFamily="2" charset="0"/>
              </a:rPr>
              <a:t>{ </a:t>
            </a:r>
            <a:r>
              <a:rPr lang="en-IN" sz="5000" dirty="0" smtClean="0">
                <a:ln w="18415" cmpd="sng">
                  <a:solidFill>
                    <a:schemeClr val="tx1"/>
                  </a:solidFill>
                  <a:prstDash val="solid"/>
                </a:ln>
                <a:solidFill>
                  <a:srgbClr val="FFFFFF"/>
                </a:solidFill>
                <a:effectLst>
                  <a:outerShdw blurRad="63500" dir="3600000" algn="tl" rotWithShape="0">
                    <a:srgbClr val="000000">
                      <a:alpha val="70000"/>
                    </a:srgbClr>
                  </a:outerShdw>
                </a:effectLst>
                <a:latin typeface="Laila SemiBold" pitchFamily="2" charset="0"/>
                <a:cs typeface="Laila SemiBold" pitchFamily="2" charset="0"/>
              </a:rPr>
              <a:t>  </a:t>
            </a:r>
            <a:r>
              <a:rPr lang="hi-IN" sz="5000" dirty="0" smtClean="0">
                <a:ln w="18415" cmpd="sng">
                  <a:solidFill>
                    <a:schemeClr val="tx1"/>
                  </a:solidFill>
                  <a:prstDash val="solid"/>
                </a:ln>
                <a:solidFill>
                  <a:srgbClr val="FFFFFF"/>
                </a:solidFill>
                <a:effectLst>
                  <a:outerShdw blurRad="63500" dir="3600000" algn="tl" rotWithShape="0">
                    <a:srgbClr val="000000">
                      <a:alpha val="70000"/>
                    </a:srgbClr>
                  </a:outerShdw>
                </a:effectLst>
                <a:latin typeface="Laila SemiBold" pitchFamily="2" charset="0"/>
                <a:cs typeface="Laila SemiBold" pitchFamily="2" charset="0"/>
              </a:rPr>
              <a:t>   </a:t>
            </a:r>
            <a:r>
              <a:rPr lang="hi-IN" sz="5000" dirty="0">
                <a:ln w="18415" cmpd="sng">
                  <a:solidFill>
                    <a:schemeClr val="tx1"/>
                  </a:solidFill>
                  <a:prstDash val="solid"/>
                </a:ln>
                <a:solidFill>
                  <a:srgbClr val="FFFFFF"/>
                </a:solidFill>
                <a:effectLst>
                  <a:outerShdw blurRad="63500" dir="3600000" algn="tl" rotWithShape="0">
                    <a:srgbClr val="000000">
                      <a:alpha val="70000"/>
                    </a:srgbClr>
                  </a:outerShdw>
                </a:effectLst>
                <a:latin typeface="Laila SemiBold" pitchFamily="2" charset="0"/>
                <a:cs typeface="Laila SemiBold" pitchFamily="2" charset="0"/>
              </a:rPr>
              <a:t>}</a:t>
            </a:r>
            <a:endParaRPr lang="en-US" sz="5000" dirty="0">
              <a:ln w="18415" cmpd="sng">
                <a:solidFill>
                  <a:schemeClr val="tx1"/>
                </a:solidFill>
                <a:prstDash val="solid"/>
              </a:ln>
              <a:solidFill>
                <a:srgbClr val="FFFFFF"/>
              </a:solidFill>
              <a:effectLst>
                <a:outerShdw blurRad="63500" dir="3600000" algn="tl" rotWithShape="0">
                  <a:srgbClr val="000000">
                    <a:alpha val="70000"/>
                  </a:srgbClr>
                </a:outerShdw>
              </a:effectLst>
              <a:latin typeface="Laila SemiBold" pitchFamily="2" charset="0"/>
              <a:cs typeface="Laila SemiBold" pitchFamily="2" charset="0"/>
            </a:endParaRPr>
          </a:p>
        </p:txBody>
      </p:sp>
    </p:spTree>
    <p:extLst>
      <p:ext uri="{BB962C8B-B14F-4D97-AF65-F5344CB8AC3E}">
        <p14:creationId xmlns:p14="http://schemas.microsoft.com/office/powerpoint/2010/main" val="9125260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BEBA8EAE-BF5A-486C-A8C5-ECC9F3942E4B}">
                <a14:imgProps xmlns:a14="http://schemas.microsoft.com/office/drawing/2010/main">
                  <a14:imgLayer r:embed="rId4">
                    <a14:imgEffect>
                      <a14:artisticCutout/>
                    </a14:imgEffect>
                  </a14:imgLayer>
                </a14:imgProps>
              </a:ext>
              <a:ext uri="{28A0092B-C50C-407E-A947-70E740481C1C}">
                <a14:useLocalDpi xmlns:a14="http://schemas.microsoft.com/office/drawing/2010/main" val="0"/>
              </a:ext>
            </a:extLst>
          </a:blip>
          <a:stretch>
            <a:fillRect/>
          </a:stretch>
        </p:blipFill>
        <p:spPr>
          <a:xfrm>
            <a:off x="-1" y="14410"/>
            <a:ext cx="9143999" cy="5715000"/>
          </a:xfrm>
          <a:prstGeom prst="rect">
            <a:avLst/>
          </a:prstGeom>
          <a:ln>
            <a:noFill/>
          </a:ln>
          <a:effectLst>
            <a:softEdge rad="112500"/>
          </a:effectLst>
        </p:spPr>
      </p:pic>
      <p:pic>
        <p:nvPicPr>
          <p:cNvPr id="1028" name="Picture 4" descr="Aesthetic Wave Border. 24289743 PNG"/>
          <p:cNvPicPr>
            <a:picLocks noChangeAspect="1" noChangeArrowheads="1"/>
          </p:cNvPicPr>
          <p:nvPr/>
        </p:nvPicPr>
        <p:blipFill rotWithShape="1">
          <a:blip r:embed="rId5">
            <a:extLst>
              <a:ext uri="{BEBA8EAE-BF5A-486C-A8C5-ECC9F3942E4B}">
                <a14:imgProps xmlns:a14="http://schemas.microsoft.com/office/drawing/2010/main">
                  <a14:imgLayer r:embed="rId6">
                    <a14:imgEffect>
                      <a14:artisticLineDrawing/>
                    </a14:imgEffect>
                  </a14:imgLayer>
                </a14:imgProps>
              </a:ext>
              <a:ext uri="{28A0092B-C50C-407E-A947-70E740481C1C}">
                <a14:useLocalDpi xmlns:a14="http://schemas.microsoft.com/office/drawing/2010/main" val="0"/>
              </a:ext>
            </a:extLst>
          </a:blip>
          <a:srcRect t="39213"/>
          <a:stretch/>
        </p:blipFill>
        <p:spPr bwMode="auto">
          <a:xfrm>
            <a:off x="107504" y="4297660"/>
            <a:ext cx="8928991" cy="1322657"/>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251521" y="276240"/>
            <a:ext cx="8424934" cy="4093428"/>
          </a:xfrm>
          <a:prstGeom prst="rect">
            <a:avLst/>
          </a:prstGeom>
          <a:noFill/>
        </p:spPr>
        <p:txBody>
          <a:bodyPr wrap="square" rtlCol="0">
            <a:spAutoFit/>
          </a:bodyPr>
          <a:lstStyle/>
          <a:p>
            <a:pPr algn="just"/>
            <a:r>
              <a:rPr lang="hi-IN" sz="2000" dirty="0">
                <a:ln>
                  <a:solidFill>
                    <a:srgbClr val="002060"/>
                  </a:solidFill>
                </a:ln>
                <a:solidFill>
                  <a:srgbClr val="002060"/>
                </a:solidFill>
                <a:latin typeface="Laila SemiBold" pitchFamily="2" charset="0"/>
                <a:cs typeface="Laila SemiBold" pitchFamily="2" charset="0"/>
              </a:rPr>
              <a:t>जब से कानून भंग का काम शुरु हुआ है तब से आज तक इतनी बड़ी सभा ऐसे मैदान में नहीं की गई थी और यह सभा तो कहना चाहिए कि ओपन लड़ाई थी। पुलिस कमिश्नर का नोटिस निकल चूका था कि अमुक-अमुक धारा के अनुसार कोई सभा नहीं हो सकती। जो लोग काम करने वाले थे उन सबको इंस्पेक्टरों के द्वारा नोटिस और सुचना दे दी गई थी कि आप यदि सभा में भाग लेंगें तो दोषी समझे जाएँगे। इधर कौंसिल की तरफ से नोटिस निकल गया था कि मोनुमेंट के नीचे ठीक चार बजकर चैबीस मिनट पर झंडा फहराया जाएगा तथा स्वतंत्रता की प्रतिज्ञा पढ़ी जाएगी। सर्वसाधारण की उपस्थिति होनी चाहिए। खुला चेलेंज देकर ऐसी सभा पहले नहीं की गई थी</a:t>
            </a:r>
            <a:r>
              <a:rPr lang="hi-IN" sz="2000" dirty="0" smtClean="0">
                <a:ln>
                  <a:solidFill>
                    <a:srgbClr val="002060"/>
                  </a:solidFill>
                </a:ln>
                <a:solidFill>
                  <a:srgbClr val="002060"/>
                </a:solidFill>
                <a:latin typeface="Laila SemiBold" pitchFamily="2" charset="0"/>
                <a:cs typeface="Laila SemiBold" pitchFamily="2" charset="0"/>
              </a:rPr>
              <a:t>।</a:t>
            </a:r>
            <a:endParaRPr lang="en-IN" sz="2000" dirty="0" smtClean="0">
              <a:ln>
                <a:solidFill>
                  <a:srgbClr val="002060"/>
                </a:solidFill>
              </a:ln>
              <a:solidFill>
                <a:srgbClr val="002060"/>
              </a:solidFill>
              <a:latin typeface="Laila SemiBold" pitchFamily="2" charset="0"/>
              <a:cs typeface="Laila SemiBold" pitchFamily="2" charset="0"/>
            </a:endParaRPr>
          </a:p>
          <a:p>
            <a:pPr algn="just"/>
            <a:endParaRPr lang="en-IN" sz="2000" dirty="0">
              <a:ln>
                <a:solidFill>
                  <a:srgbClr val="002060"/>
                </a:solidFill>
              </a:ln>
              <a:solidFill>
                <a:srgbClr val="002060"/>
              </a:solidFill>
              <a:latin typeface="Laila SemiBold" pitchFamily="2" charset="0"/>
              <a:cs typeface="Laila SemiBold" pitchFamily="2" charset="0"/>
            </a:endParaRPr>
          </a:p>
          <a:p>
            <a:pPr algn="just"/>
            <a:endParaRPr lang="en-IN" sz="2000" dirty="0" smtClean="0">
              <a:ln>
                <a:solidFill>
                  <a:srgbClr val="002060"/>
                </a:solidFill>
              </a:ln>
              <a:solidFill>
                <a:srgbClr val="002060"/>
              </a:solidFill>
              <a:latin typeface="Laila SemiBold" pitchFamily="2" charset="0"/>
              <a:cs typeface="Laila SemiBold" pitchFamily="2" charset="0"/>
            </a:endParaRPr>
          </a:p>
          <a:p>
            <a:pPr algn="just"/>
            <a:endParaRPr lang="en-IN" sz="2000" dirty="0">
              <a:ln>
                <a:solidFill>
                  <a:srgbClr val="002060"/>
                </a:solidFill>
              </a:ln>
              <a:solidFill>
                <a:srgbClr val="002060"/>
              </a:solidFill>
              <a:latin typeface="Laila SemiBold" pitchFamily="2" charset="0"/>
              <a:cs typeface="Laila SemiBold" pitchFamily="2" charset="0"/>
            </a:endParaRPr>
          </a:p>
          <a:p>
            <a:pPr algn="just"/>
            <a:endParaRPr lang="en-IN" sz="2000" dirty="0" smtClean="0">
              <a:ln>
                <a:solidFill>
                  <a:srgbClr val="002060"/>
                </a:solidFill>
              </a:ln>
              <a:solidFill>
                <a:srgbClr val="002060"/>
              </a:solidFill>
              <a:latin typeface="Laila SemiBold" pitchFamily="2" charset="0"/>
              <a:cs typeface="Laila SemiBold" pitchFamily="2" charset="0"/>
            </a:endParaRPr>
          </a:p>
          <a:p>
            <a:pPr algn="just"/>
            <a:r>
              <a:rPr lang="hi-IN" sz="2000" dirty="0" smtClean="0">
                <a:ln>
                  <a:solidFill>
                    <a:srgbClr val="002060"/>
                  </a:solidFill>
                </a:ln>
                <a:solidFill>
                  <a:srgbClr val="002060"/>
                </a:solidFill>
                <a:latin typeface="Laila SemiBold" pitchFamily="2" charset="0"/>
                <a:cs typeface="Laila SemiBold" pitchFamily="2" charset="0"/>
              </a:rPr>
              <a:t>कौंसिल</a:t>
            </a:r>
            <a:r>
              <a:rPr lang="en-IN" sz="2000" dirty="0" smtClean="0">
                <a:ln>
                  <a:solidFill>
                    <a:srgbClr val="002060"/>
                  </a:solidFill>
                </a:ln>
                <a:solidFill>
                  <a:srgbClr val="002060"/>
                </a:solidFill>
                <a:latin typeface="Laila SemiBold" pitchFamily="2" charset="0"/>
                <a:cs typeface="Laila SemiBold" pitchFamily="2" charset="0"/>
              </a:rPr>
              <a:t> - </a:t>
            </a:r>
            <a:r>
              <a:rPr lang="hi-IN" sz="2000" dirty="0" smtClean="0">
                <a:ln>
                  <a:solidFill>
                    <a:srgbClr val="002060"/>
                  </a:solidFill>
                </a:ln>
                <a:solidFill>
                  <a:srgbClr val="002060"/>
                </a:solidFill>
                <a:latin typeface="Laila SemiBold" pitchFamily="2" charset="0"/>
                <a:cs typeface="Laila SemiBold" pitchFamily="2" charset="0"/>
              </a:rPr>
              <a:t>परिषद</a:t>
            </a:r>
            <a:endParaRPr lang="en-US" sz="2000" dirty="0">
              <a:ln>
                <a:solidFill>
                  <a:srgbClr val="0070C0"/>
                </a:solidFill>
              </a:ln>
              <a:solidFill>
                <a:srgbClr val="0070C0"/>
              </a:solidFill>
              <a:latin typeface="Laila SemiBold" pitchFamily="2" charset="0"/>
              <a:cs typeface="Laila SemiBold" pitchFamily="2" charset="0"/>
            </a:endParaRPr>
          </a:p>
        </p:txBody>
      </p:sp>
      <p:sp>
        <p:nvSpPr>
          <p:cNvPr id="7" name="Rounded Rectangle 6"/>
          <p:cNvSpPr/>
          <p:nvPr/>
        </p:nvSpPr>
        <p:spPr>
          <a:xfrm>
            <a:off x="187016" y="265212"/>
            <a:ext cx="8489439" cy="2520280"/>
          </a:xfrm>
          <a:prstGeom prst="roundRect">
            <a:avLst>
              <a:gd name="adj" fmla="val 3933"/>
            </a:avLst>
          </a:prstGeom>
          <a:noFill/>
          <a:ln w="38100">
            <a:solidFill>
              <a:schemeClr val="bg1"/>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146"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72000" y="2910298"/>
            <a:ext cx="4104456" cy="2599736"/>
          </a:xfrm>
          <a:prstGeom prst="round2DiagRect">
            <a:avLst>
              <a:gd name="adj1" fmla="val 16667"/>
              <a:gd name="adj2" fmla="val 0"/>
            </a:avLst>
          </a:prstGeom>
          <a:ln w="28575" cap="sq">
            <a:solidFill>
              <a:srgbClr val="002060"/>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238336353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496" y="49188"/>
            <a:ext cx="9073008" cy="5651993"/>
          </a:xfrm>
          <a:prstGeom prst="rect">
            <a:avLst/>
          </a:prstGeom>
          <a:ln>
            <a:noFill/>
          </a:ln>
          <a:effectLst>
            <a:softEdge rad="112500"/>
          </a:effectLst>
        </p:spPr>
      </p:pic>
      <p:sp>
        <p:nvSpPr>
          <p:cNvPr id="4" name="Rounded Rectangle 3"/>
          <p:cNvSpPr/>
          <p:nvPr/>
        </p:nvSpPr>
        <p:spPr>
          <a:xfrm>
            <a:off x="187016" y="297849"/>
            <a:ext cx="8489439" cy="2271619"/>
          </a:xfrm>
          <a:prstGeom prst="roundRect">
            <a:avLst>
              <a:gd name="adj" fmla="val 3933"/>
            </a:avLst>
          </a:prstGeom>
          <a:ln w="38100">
            <a:solidFill>
              <a:schemeClr val="bg1"/>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ounded Rectangle 4"/>
          <p:cNvSpPr/>
          <p:nvPr/>
        </p:nvSpPr>
        <p:spPr>
          <a:xfrm>
            <a:off x="218294" y="3145532"/>
            <a:ext cx="3240360" cy="1121356"/>
          </a:xfrm>
          <a:prstGeom prst="roundRect">
            <a:avLst>
              <a:gd name="adj" fmla="val 6724"/>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100000" b="100000"/>
            </a:path>
            <a:tileRect t="-100000" r="-100000"/>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7" name="TextBox 6"/>
          <p:cNvSpPr txBox="1"/>
          <p:nvPr/>
        </p:nvSpPr>
        <p:spPr>
          <a:xfrm>
            <a:off x="251520" y="337220"/>
            <a:ext cx="8352928" cy="3785652"/>
          </a:xfrm>
          <a:prstGeom prst="rect">
            <a:avLst/>
          </a:prstGeom>
          <a:noFill/>
        </p:spPr>
        <p:txBody>
          <a:bodyPr wrap="square" rtlCol="0">
            <a:spAutoFit/>
          </a:bodyPr>
          <a:lstStyle/>
          <a:p>
            <a:pPr algn="just"/>
            <a:r>
              <a:rPr lang="hi-IN" sz="2000" dirty="0">
                <a:solidFill>
                  <a:srgbClr val="FFFF00"/>
                </a:solidFill>
                <a:latin typeface="Laila SemiBold" pitchFamily="2" charset="0"/>
                <a:cs typeface="Laila SemiBold" pitchFamily="2" charset="0"/>
              </a:rPr>
              <a:t>ठीक चार बजकर दस मिनट पर सुभाष बाबू जुलूस ले कर आए। उनको चौरंगी पर ही रोका गया, पर भीड़ की अधिकता के कारण पुलिस जुलूस को नहीं रोक सकी। मैदान के मोड़ पर पहुँचते ही पुलिस ने लाठियाँ चलानी शुरू कर दीं, बहुत लोग घायल हुए, सुभाष बाबू पर भी लाठियाँ पड़ीं। सुभाष बाबू बहुत ज़ोर से वन्दे मातरम् बोल रहे थे। ज्योतिर्मय गांगुली ने सुभाष बाबू से कहा, आप इधर आ जाइए। पर सुभाष बाबू ने कहा, आगे बढ़ना है</a:t>
            </a:r>
            <a:r>
              <a:rPr lang="hi-IN" sz="2000" dirty="0" smtClean="0">
                <a:solidFill>
                  <a:srgbClr val="FFFF00"/>
                </a:solidFill>
                <a:latin typeface="Laila SemiBold" pitchFamily="2" charset="0"/>
                <a:cs typeface="Laila SemiBold" pitchFamily="2" charset="0"/>
              </a:rPr>
              <a:t>।</a:t>
            </a:r>
            <a:endParaRPr lang="en-IN" sz="2000" dirty="0" smtClean="0">
              <a:solidFill>
                <a:srgbClr val="FFFF00"/>
              </a:solidFill>
              <a:latin typeface="Laila SemiBold" pitchFamily="2" charset="0"/>
              <a:cs typeface="Laila SemiBold" pitchFamily="2" charset="0"/>
            </a:endParaRPr>
          </a:p>
          <a:p>
            <a:pPr algn="just"/>
            <a:endParaRPr lang="en-IN" sz="2000" dirty="0">
              <a:solidFill>
                <a:srgbClr val="FFFF00"/>
              </a:solidFill>
              <a:latin typeface="Laila SemiBold" pitchFamily="2" charset="0"/>
              <a:cs typeface="Laila SemiBold" pitchFamily="2" charset="0"/>
            </a:endParaRPr>
          </a:p>
          <a:p>
            <a:pPr algn="just"/>
            <a:endParaRPr lang="en-IN" sz="2000" dirty="0" smtClean="0">
              <a:solidFill>
                <a:srgbClr val="FFFF00"/>
              </a:solidFill>
              <a:latin typeface="Laila SemiBold" pitchFamily="2" charset="0"/>
              <a:cs typeface="Laila SemiBold" pitchFamily="2" charset="0"/>
            </a:endParaRPr>
          </a:p>
          <a:p>
            <a:pPr algn="just"/>
            <a:endParaRPr lang="en-IN" sz="2000" dirty="0">
              <a:solidFill>
                <a:srgbClr val="FFFF00"/>
              </a:solidFill>
              <a:latin typeface="Laila SemiBold" pitchFamily="2" charset="0"/>
              <a:cs typeface="Laila SemiBold" pitchFamily="2" charset="0"/>
            </a:endParaRPr>
          </a:p>
          <a:p>
            <a:pPr algn="just"/>
            <a:endParaRPr lang="en-IN" sz="2000" dirty="0" smtClean="0">
              <a:solidFill>
                <a:srgbClr val="FFFF00"/>
              </a:solidFill>
              <a:latin typeface="Laila SemiBold" pitchFamily="2" charset="0"/>
              <a:cs typeface="Laila SemiBold" pitchFamily="2" charset="0"/>
            </a:endParaRPr>
          </a:p>
          <a:p>
            <a:pPr algn="just"/>
            <a:endParaRPr lang="en-IN" sz="2000" dirty="0">
              <a:solidFill>
                <a:srgbClr val="FFFF00"/>
              </a:solidFill>
              <a:latin typeface="Laila SemiBold" pitchFamily="2" charset="0"/>
              <a:cs typeface="Laila SemiBold" pitchFamily="2" charset="0"/>
            </a:endParaRPr>
          </a:p>
          <a:p>
            <a:pPr algn="just"/>
            <a:r>
              <a:rPr lang="hi-IN" sz="2000" dirty="0" smtClean="0">
                <a:ln>
                  <a:solidFill>
                    <a:srgbClr val="002060"/>
                  </a:solidFill>
                </a:ln>
                <a:solidFill>
                  <a:srgbClr val="002060"/>
                </a:solidFill>
                <a:latin typeface="Laila SemiBold" pitchFamily="2" charset="0"/>
                <a:cs typeface="Laila SemiBold" pitchFamily="2" charset="0"/>
              </a:rPr>
              <a:t>चौरंगी </a:t>
            </a:r>
            <a:r>
              <a:rPr lang="en-IN" sz="2000" dirty="0" smtClean="0">
                <a:ln>
                  <a:solidFill>
                    <a:srgbClr val="002060"/>
                  </a:solidFill>
                </a:ln>
                <a:solidFill>
                  <a:srgbClr val="002060"/>
                </a:solidFill>
                <a:latin typeface="Laila SemiBold" pitchFamily="2" charset="0"/>
                <a:cs typeface="Laila SemiBold" pitchFamily="2" charset="0"/>
              </a:rPr>
              <a:t>- </a:t>
            </a:r>
            <a:r>
              <a:rPr lang="hi-IN" sz="2000" dirty="0" smtClean="0">
                <a:ln>
                  <a:solidFill>
                    <a:srgbClr val="002060"/>
                  </a:solidFill>
                </a:ln>
                <a:solidFill>
                  <a:srgbClr val="002060"/>
                </a:solidFill>
                <a:latin typeface="Laila SemiBold" pitchFamily="2" charset="0"/>
                <a:cs typeface="Laila SemiBold" pitchFamily="2" charset="0"/>
              </a:rPr>
              <a:t>कलकत्ता </a:t>
            </a:r>
            <a:r>
              <a:rPr lang="hi-IN" sz="2000" dirty="0">
                <a:ln>
                  <a:solidFill>
                    <a:srgbClr val="002060"/>
                  </a:solidFill>
                </a:ln>
                <a:solidFill>
                  <a:srgbClr val="002060"/>
                </a:solidFill>
                <a:latin typeface="Laila SemiBold" pitchFamily="2" charset="0"/>
                <a:cs typeface="Laila SemiBold" pitchFamily="2" charset="0"/>
              </a:rPr>
              <a:t>शहर में एक </a:t>
            </a:r>
            <a:endParaRPr lang="en-IN" sz="2000" dirty="0" smtClean="0">
              <a:ln>
                <a:solidFill>
                  <a:srgbClr val="002060"/>
                </a:solidFill>
              </a:ln>
              <a:solidFill>
                <a:srgbClr val="002060"/>
              </a:solidFill>
              <a:latin typeface="Laila SemiBold" pitchFamily="2" charset="0"/>
              <a:cs typeface="Laila SemiBold" pitchFamily="2" charset="0"/>
            </a:endParaRPr>
          </a:p>
          <a:p>
            <a:pPr algn="just"/>
            <a:r>
              <a:rPr lang="en-IN" sz="2000" dirty="0">
                <a:ln>
                  <a:solidFill>
                    <a:srgbClr val="002060"/>
                  </a:solidFill>
                </a:ln>
                <a:solidFill>
                  <a:srgbClr val="002060"/>
                </a:solidFill>
                <a:latin typeface="Laila SemiBold" pitchFamily="2" charset="0"/>
                <a:cs typeface="Laila SemiBold" pitchFamily="2" charset="0"/>
              </a:rPr>
              <a:t>	</a:t>
            </a:r>
            <a:r>
              <a:rPr lang="hi-IN" sz="2000" dirty="0" smtClean="0">
                <a:ln>
                  <a:solidFill>
                    <a:srgbClr val="002060"/>
                  </a:solidFill>
                </a:ln>
                <a:solidFill>
                  <a:srgbClr val="002060"/>
                </a:solidFill>
                <a:latin typeface="Laila SemiBold" pitchFamily="2" charset="0"/>
                <a:cs typeface="Laila SemiBold" pitchFamily="2" charset="0"/>
              </a:rPr>
              <a:t>जगह</a:t>
            </a:r>
            <a:r>
              <a:rPr lang="hi-IN" sz="2000" dirty="0">
                <a:ln>
                  <a:solidFill>
                    <a:srgbClr val="002060"/>
                  </a:solidFill>
                </a:ln>
                <a:solidFill>
                  <a:srgbClr val="002060"/>
                </a:solidFill>
                <a:latin typeface="Laila SemiBold" pitchFamily="2" charset="0"/>
                <a:cs typeface="Laila SemiBold" pitchFamily="2" charset="0"/>
              </a:rPr>
              <a:t> का </a:t>
            </a:r>
            <a:r>
              <a:rPr lang="hi-IN" sz="2000" dirty="0" smtClean="0">
                <a:ln>
                  <a:solidFill>
                    <a:srgbClr val="002060"/>
                  </a:solidFill>
                </a:ln>
                <a:solidFill>
                  <a:srgbClr val="002060"/>
                </a:solidFill>
                <a:latin typeface="Laila SemiBold" pitchFamily="2" charset="0"/>
                <a:cs typeface="Laila SemiBold" pitchFamily="2" charset="0"/>
              </a:rPr>
              <a:t>नाम</a:t>
            </a:r>
            <a:endParaRPr lang="en-US" sz="2000" dirty="0">
              <a:ln>
                <a:solidFill>
                  <a:srgbClr val="002060"/>
                </a:solidFill>
              </a:ln>
              <a:solidFill>
                <a:srgbClr val="002060"/>
              </a:solidFill>
              <a:latin typeface="Laila SemiBold" pitchFamily="2" charset="0"/>
              <a:cs typeface="Laila SemiBold" pitchFamily="2" charset="0"/>
            </a:endParaRPr>
          </a:p>
        </p:txBody>
      </p:sp>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51920" y="2745033"/>
            <a:ext cx="4824536" cy="2712198"/>
          </a:xfrm>
          <a:prstGeom prst="roundRect">
            <a:avLst>
              <a:gd name="adj" fmla="val 8594"/>
            </a:avLst>
          </a:prstGeom>
          <a:solidFill>
            <a:srgbClr val="FFFFFF">
              <a:shade val="85000"/>
            </a:srgbClr>
          </a:solidFill>
          <a:ln w="38100">
            <a:solidFill>
              <a:srgbClr val="002060"/>
            </a:solidFill>
            <a:miter lim="800000"/>
            <a:headEnd/>
            <a:tailEnd/>
          </a:ln>
          <a:effectLst>
            <a:reflection blurRad="12700" stA="38000" endPos="28000" dist="5000" dir="5400000" sy="-100000" algn="bl" rotWithShape="0"/>
          </a:effectLst>
          <a:extLs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2841525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BEBA8EAE-BF5A-486C-A8C5-ECC9F3942E4B}">
                <a14:imgProps xmlns:a14="http://schemas.microsoft.com/office/drawing/2010/main">
                  <a14:imgLayer r:embed="rId4">
                    <a14:imgEffect>
                      <a14:artisticCutout/>
                    </a14:imgEffect>
                  </a14:imgLayer>
                </a14:imgProps>
              </a:ext>
              <a:ext uri="{28A0092B-C50C-407E-A947-70E740481C1C}">
                <a14:useLocalDpi xmlns:a14="http://schemas.microsoft.com/office/drawing/2010/main" val="0"/>
              </a:ext>
            </a:extLst>
          </a:blip>
          <a:stretch>
            <a:fillRect/>
          </a:stretch>
        </p:blipFill>
        <p:spPr>
          <a:xfrm>
            <a:off x="-1" y="14410"/>
            <a:ext cx="9143999" cy="5715000"/>
          </a:xfrm>
          <a:prstGeom prst="rect">
            <a:avLst/>
          </a:prstGeom>
          <a:ln>
            <a:noFill/>
          </a:ln>
          <a:effectLst>
            <a:softEdge rad="112500"/>
          </a:effectLst>
        </p:spPr>
      </p:pic>
      <p:pic>
        <p:nvPicPr>
          <p:cNvPr id="1028" name="Picture 4" descr="Aesthetic Wave Border. 24289743 PNG"/>
          <p:cNvPicPr>
            <a:picLocks noChangeAspect="1" noChangeArrowheads="1"/>
          </p:cNvPicPr>
          <p:nvPr/>
        </p:nvPicPr>
        <p:blipFill rotWithShape="1">
          <a:blip r:embed="rId5">
            <a:extLst>
              <a:ext uri="{BEBA8EAE-BF5A-486C-A8C5-ECC9F3942E4B}">
                <a14:imgProps xmlns:a14="http://schemas.microsoft.com/office/drawing/2010/main">
                  <a14:imgLayer r:embed="rId6">
                    <a14:imgEffect>
                      <a14:artisticLineDrawing/>
                    </a14:imgEffect>
                  </a14:imgLayer>
                </a14:imgProps>
              </a:ext>
              <a:ext uri="{28A0092B-C50C-407E-A947-70E740481C1C}">
                <a14:useLocalDpi xmlns:a14="http://schemas.microsoft.com/office/drawing/2010/main" val="0"/>
              </a:ext>
            </a:extLst>
          </a:blip>
          <a:srcRect t="39213"/>
          <a:stretch/>
        </p:blipFill>
        <p:spPr bwMode="auto">
          <a:xfrm>
            <a:off x="107504" y="4297660"/>
            <a:ext cx="8928991" cy="1322657"/>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251521" y="276240"/>
            <a:ext cx="8424934" cy="3785652"/>
          </a:xfrm>
          <a:prstGeom prst="rect">
            <a:avLst/>
          </a:prstGeom>
          <a:noFill/>
        </p:spPr>
        <p:txBody>
          <a:bodyPr wrap="square" rtlCol="0">
            <a:spAutoFit/>
          </a:bodyPr>
          <a:lstStyle/>
          <a:p>
            <a:r>
              <a:rPr lang="hi-IN" sz="2000" dirty="0">
                <a:ln>
                  <a:solidFill>
                    <a:srgbClr val="002060"/>
                  </a:solidFill>
                </a:ln>
                <a:solidFill>
                  <a:srgbClr val="002060"/>
                </a:solidFill>
                <a:latin typeface="Laila SemiBold" pitchFamily="2" charset="0"/>
                <a:cs typeface="Laila SemiBold" pitchFamily="2" charset="0"/>
              </a:rPr>
              <a:t>यह सब तो अपने सुनी हुई लिख रहे हैं पर सुभाष बाबू का और अपना विशेष फासला नहीं था। सुभाष बाबू बड़े जोर से वन्दे मातरम बोलते थे, यह अपनी आँख से देखा। पुलिस भयानक रूप से लाठियाँ चला रही थी। क्षितिज चटर्जी का फटा हुआ सिर देखकर तथा उसका बहता हुआ खून देखकर आँख मिंच जाती थी । इधर यह हालत हो रही थी कि उधर स्त्रियाँ मोनुमेंट की सीढ़ियों पर चढ़ झंडा फहरा रही थी और घोषणा पढ़ रही थीं। स्त्रियाँ बहुत बड़ी संख्या में पहुँच गई थीं। प्रायः सबके पास झंडा था। जो वालेंटियर गए थे वे अपने स्थान से लाठियाँ पड़ने पर भी हटते नहीं थे।</a:t>
            </a:r>
            <a:endParaRPr lang="en-US" sz="2000" dirty="0">
              <a:ln>
                <a:solidFill>
                  <a:srgbClr val="002060"/>
                </a:solidFill>
              </a:ln>
              <a:solidFill>
                <a:srgbClr val="002060"/>
              </a:solidFill>
              <a:latin typeface="Laila SemiBold" pitchFamily="2" charset="0"/>
              <a:cs typeface="Laila SemiBold" pitchFamily="2" charset="0"/>
            </a:endParaRPr>
          </a:p>
          <a:p>
            <a:endParaRPr lang="en-US" sz="2000" dirty="0">
              <a:ln>
                <a:solidFill>
                  <a:srgbClr val="002060"/>
                </a:solidFill>
              </a:ln>
              <a:solidFill>
                <a:srgbClr val="002060"/>
              </a:solidFill>
              <a:latin typeface="Laila SemiBold" pitchFamily="2" charset="0"/>
              <a:cs typeface="Laila SemiBold" pitchFamily="2" charset="0"/>
            </a:endParaRPr>
          </a:p>
          <a:p>
            <a:endParaRPr lang="en-US" sz="2000" dirty="0">
              <a:ln>
                <a:solidFill>
                  <a:srgbClr val="002060"/>
                </a:solidFill>
              </a:ln>
              <a:solidFill>
                <a:srgbClr val="002060"/>
              </a:solidFill>
              <a:latin typeface="Laila SemiBold" pitchFamily="2" charset="0"/>
              <a:cs typeface="Laila SemiBold" pitchFamily="2" charset="0"/>
            </a:endParaRPr>
          </a:p>
          <a:p>
            <a:endParaRPr lang="en-US" sz="2000" dirty="0" smtClean="0">
              <a:ln>
                <a:solidFill>
                  <a:srgbClr val="002060"/>
                </a:solidFill>
              </a:ln>
              <a:solidFill>
                <a:srgbClr val="002060"/>
              </a:solidFill>
              <a:latin typeface="Laila SemiBold" pitchFamily="2" charset="0"/>
              <a:cs typeface="Laila SemiBold" pitchFamily="2" charset="0"/>
            </a:endParaRPr>
          </a:p>
          <a:p>
            <a:endParaRPr lang="en-US" sz="2000" dirty="0">
              <a:ln>
                <a:solidFill>
                  <a:srgbClr val="002060"/>
                </a:solidFill>
              </a:ln>
              <a:solidFill>
                <a:srgbClr val="002060"/>
              </a:solidFill>
              <a:latin typeface="Laila SemiBold" pitchFamily="2" charset="0"/>
              <a:cs typeface="Laila SemiBold" pitchFamily="2" charset="0"/>
            </a:endParaRPr>
          </a:p>
          <a:p>
            <a:r>
              <a:rPr lang="hi-IN" sz="2000" dirty="0">
                <a:ln>
                  <a:solidFill>
                    <a:srgbClr val="002060"/>
                  </a:solidFill>
                </a:ln>
                <a:solidFill>
                  <a:srgbClr val="002060"/>
                </a:solidFill>
                <a:latin typeface="Laila SemiBold" pitchFamily="2" charset="0"/>
                <a:cs typeface="Laila SemiBold" pitchFamily="2" charset="0"/>
              </a:rPr>
              <a:t>वालेंटियर स्वयंसेवी</a:t>
            </a:r>
            <a:endParaRPr lang="en-US" sz="2000" dirty="0">
              <a:ln>
                <a:solidFill>
                  <a:srgbClr val="002060"/>
                </a:solidFill>
              </a:ln>
              <a:solidFill>
                <a:srgbClr val="002060"/>
              </a:solidFill>
              <a:latin typeface="Laila SemiBold" pitchFamily="2" charset="0"/>
              <a:cs typeface="Laila SemiBold" pitchFamily="2" charset="0"/>
            </a:endParaRPr>
          </a:p>
        </p:txBody>
      </p:sp>
      <p:sp>
        <p:nvSpPr>
          <p:cNvPr id="7" name="Rounded Rectangle 6"/>
          <p:cNvSpPr/>
          <p:nvPr/>
        </p:nvSpPr>
        <p:spPr>
          <a:xfrm>
            <a:off x="187016" y="265212"/>
            <a:ext cx="8489439" cy="2520280"/>
          </a:xfrm>
          <a:prstGeom prst="roundRect">
            <a:avLst>
              <a:gd name="adj" fmla="val 3933"/>
            </a:avLst>
          </a:prstGeom>
          <a:noFill/>
          <a:ln w="38100">
            <a:solidFill>
              <a:schemeClr val="bg1"/>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026"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211961" y="2877580"/>
            <a:ext cx="4464495" cy="2641237"/>
          </a:xfrm>
          <a:prstGeom prst="round2DiagRect">
            <a:avLst>
              <a:gd name="adj1" fmla="val 16667"/>
              <a:gd name="adj2" fmla="val 0"/>
            </a:avLst>
          </a:prstGeom>
          <a:ln w="28575" cap="sq">
            <a:solidFill>
              <a:srgbClr val="002060"/>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76043961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496" y="44650"/>
            <a:ext cx="9073008" cy="5651993"/>
          </a:xfrm>
          <a:prstGeom prst="rect">
            <a:avLst/>
          </a:prstGeom>
          <a:ln>
            <a:noFill/>
          </a:ln>
          <a:effectLst>
            <a:softEdge rad="112500"/>
          </a:effectLst>
        </p:spPr>
      </p:pic>
      <p:sp>
        <p:nvSpPr>
          <p:cNvPr id="4" name="Rounded Rectangle 3"/>
          <p:cNvSpPr/>
          <p:nvPr/>
        </p:nvSpPr>
        <p:spPr>
          <a:xfrm>
            <a:off x="311376" y="265212"/>
            <a:ext cx="4752528" cy="5040560"/>
          </a:xfrm>
          <a:prstGeom prst="roundRect">
            <a:avLst>
              <a:gd name="adj" fmla="val 3933"/>
            </a:avLst>
          </a:prstGeom>
          <a:ln w="38100">
            <a:solidFill>
              <a:schemeClr val="bg1"/>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ounded Rectangle 4"/>
          <p:cNvSpPr/>
          <p:nvPr/>
        </p:nvSpPr>
        <p:spPr>
          <a:xfrm>
            <a:off x="5220072" y="265212"/>
            <a:ext cx="3672407" cy="5112568"/>
          </a:xfrm>
          <a:prstGeom prst="roundRect">
            <a:avLst>
              <a:gd name="adj" fmla="val 6724"/>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100000" b="100000"/>
            </a:path>
            <a:tileRect t="-100000" r="-100000"/>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7" name="TextBox 6"/>
          <p:cNvSpPr txBox="1"/>
          <p:nvPr/>
        </p:nvSpPr>
        <p:spPr>
          <a:xfrm>
            <a:off x="402690" y="361515"/>
            <a:ext cx="4632816" cy="4824398"/>
          </a:xfrm>
          <a:prstGeom prst="rect">
            <a:avLst/>
          </a:prstGeom>
          <a:noFill/>
        </p:spPr>
        <p:txBody>
          <a:bodyPr wrap="square" rtlCol="0">
            <a:spAutoFit/>
          </a:bodyPr>
          <a:lstStyle/>
          <a:p>
            <a:r>
              <a:rPr lang="hi-IN" sz="2050" dirty="0">
                <a:solidFill>
                  <a:srgbClr val="FFFF00"/>
                </a:solidFill>
                <a:latin typeface="Laila SemiBold" pitchFamily="2" charset="0"/>
                <a:cs typeface="Laila SemiBold" pitchFamily="2" charset="0"/>
              </a:rPr>
              <a:t>सुभाष बाबू को पकड़ लिया गया और गाड़ी में बैठाकर लालबाज़ार लॉकअप में भेज दिया गया। कुछ देर बाद ही स्त्रियाँ जुलूस बना कर वहाँ से चलीं। साथ में बहुत बड़ी भीड़ इकट्ठी हो गई। बीच में पुलिस कुछ ठंडी पड़ी थी, उसने फिर डंडे चलाने शुरू कर दिए। अबकी बार भीड़ ज्यादा होने के कारण बहुत आदमी घायल हुए। धर्मतल्ले के मोड़ पर आकर जुलूस टूट गया और करीब 50-60 स्त्रियाँ वहीं मोड़ पर बैठ गई। पुलिस ने उन्हें पकड़कर लालबाजार भेज दिया। स्त्रियों का एक भाग आगे बढ़ा, जिसका नेतृत्व विमल प्रतिभा कर रही थीं। उनको बहू बाजार के मोड़ पर रोका गया और वे वहीं मोड़ पर बैठ गई। आस-पास बहुत बड़ी भीड़ इकट्ठी हो गई, जिस पर पुलिस बीच-बीच में लाठी चलाती थी </a:t>
            </a:r>
            <a:r>
              <a:rPr lang="hi-IN" sz="2050" dirty="0" smtClean="0">
                <a:solidFill>
                  <a:srgbClr val="FFFF00"/>
                </a:solidFill>
                <a:latin typeface="Laila SemiBold" pitchFamily="2" charset="0"/>
                <a:cs typeface="Laila SemiBold" pitchFamily="2" charset="0"/>
              </a:rPr>
              <a:t>।</a:t>
            </a:r>
            <a:endParaRPr lang="en-US" sz="2050" dirty="0">
              <a:solidFill>
                <a:srgbClr val="FFFF00"/>
              </a:solidFill>
              <a:latin typeface="Laila SemiBold" pitchFamily="2" charset="0"/>
              <a:cs typeface="Laila SemiBold" pitchFamily="2" charset="0"/>
            </a:endParaRP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92080" y="338679"/>
            <a:ext cx="3528392" cy="2482817"/>
          </a:xfrm>
          <a:prstGeom prst="roundRect">
            <a:avLst>
              <a:gd name="adj" fmla="val 5862"/>
            </a:avLst>
          </a:prstGeom>
          <a:solidFill>
            <a:srgbClr val="FFFFFF"/>
          </a:solidFill>
          <a:ln w="38100" cap="sq">
            <a:solidFill>
              <a:srgbClr val="002060"/>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92080" y="2929508"/>
            <a:ext cx="3528392" cy="2372157"/>
          </a:xfrm>
          <a:prstGeom prst="roundRect">
            <a:avLst>
              <a:gd name="adj" fmla="val 5862"/>
            </a:avLst>
          </a:prstGeom>
          <a:solidFill>
            <a:srgbClr val="FFFFFF"/>
          </a:solidFill>
          <a:ln w="38100" cap="sq">
            <a:solidFill>
              <a:srgbClr val="002060"/>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9737139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496" y="44650"/>
            <a:ext cx="9073008" cy="5651993"/>
          </a:xfrm>
          <a:prstGeom prst="rect">
            <a:avLst/>
          </a:prstGeom>
          <a:ln>
            <a:noFill/>
          </a:ln>
          <a:effectLst>
            <a:softEdge rad="112500"/>
          </a:effectLst>
        </p:spPr>
      </p:pic>
      <p:sp>
        <p:nvSpPr>
          <p:cNvPr id="4" name="Rounded Rectangle 3"/>
          <p:cNvSpPr/>
          <p:nvPr/>
        </p:nvSpPr>
        <p:spPr>
          <a:xfrm>
            <a:off x="311376" y="265212"/>
            <a:ext cx="4752528" cy="5040560"/>
          </a:xfrm>
          <a:prstGeom prst="roundRect">
            <a:avLst>
              <a:gd name="adj" fmla="val 3933"/>
            </a:avLst>
          </a:prstGeom>
          <a:ln w="38100">
            <a:solidFill>
              <a:schemeClr val="bg1"/>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ounded Rectangle 4"/>
          <p:cNvSpPr/>
          <p:nvPr/>
        </p:nvSpPr>
        <p:spPr>
          <a:xfrm>
            <a:off x="5220072" y="265212"/>
            <a:ext cx="3672407" cy="5112568"/>
          </a:xfrm>
          <a:prstGeom prst="roundRect">
            <a:avLst>
              <a:gd name="adj" fmla="val 6724"/>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100000" b="100000"/>
            </a:path>
            <a:tileRect t="-100000" r="-100000"/>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7" name="TextBox 6"/>
          <p:cNvSpPr txBox="1"/>
          <p:nvPr/>
        </p:nvSpPr>
        <p:spPr>
          <a:xfrm>
            <a:off x="402690" y="361515"/>
            <a:ext cx="4632816" cy="5170646"/>
          </a:xfrm>
          <a:prstGeom prst="rect">
            <a:avLst/>
          </a:prstGeom>
          <a:noFill/>
        </p:spPr>
        <p:txBody>
          <a:bodyPr wrap="square" rtlCol="0">
            <a:spAutoFit/>
          </a:bodyPr>
          <a:lstStyle/>
          <a:p>
            <a:r>
              <a:rPr lang="hi-IN" sz="2150" dirty="0">
                <a:solidFill>
                  <a:srgbClr val="FFFF00"/>
                </a:solidFill>
                <a:latin typeface="Laila SemiBold" pitchFamily="2" charset="0"/>
                <a:cs typeface="Laila SemiBold" pitchFamily="2" charset="0"/>
              </a:rPr>
              <a:t>इस प्रकार करीब पौने घंटे के बाद पुलिस की लारी आई और उनको लालबाज़ार ले जाया गया । और भी कई आदमियों को पकड़ा गया। वृजलाल गोयनका जो कई दिन से अपने साथ काम कर रहा था और दमदम जेल में भी अपने साथ था, पकड़ा गया। पहले तो वह झंडा लेकर वंदे मातरम् बोलता हुआ मोनुमेंट की ओर इतने जोर से दौड़ा कि अपने आप ही गिर पड़ा और उसे एक अंग्रेजी घुड़सवार ने लाठी मारी फिर पकड़कर कुछ दूर ले जाने के बाद छोड़ दिया। इस पर वह स्त्रियों के जुलूस में शामिल हो गया और वहाँ पर भी उसको छोड़ दिया तब वह दो सौ आदमियों का जुलूस बनाकर लालबाज़ार गया और वहाँ पर गिरफ़्तार हो गया।</a:t>
            </a: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92080" y="338679"/>
            <a:ext cx="3528392" cy="2482817"/>
          </a:xfrm>
          <a:prstGeom prst="roundRect">
            <a:avLst>
              <a:gd name="adj" fmla="val 5862"/>
            </a:avLst>
          </a:prstGeom>
          <a:solidFill>
            <a:srgbClr val="FFFFFF"/>
          </a:solidFill>
          <a:ln w="38100" cap="sq">
            <a:solidFill>
              <a:srgbClr val="002060"/>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92080" y="2929508"/>
            <a:ext cx="3528392" cy="2372157"/>
          </a:xfrm>
          <a:prstGeom prst="roundRect">
            <a:avLst>
              <a:gd name="adj" fmla="val 5862"/>
            </a:avLst>
          </a:prstGeom>
          <a:solidFill>
            <a:srgbClr val="FFFFFF"/>
          </a:solidFill>
          <a:ln w="38100" cap="sq">
            <a:solidFill>
              <a:srgbClr val="002060"/>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0309668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496" y="44650"/>
            <a:ext cx="9073008" cy="5651993"/>
          </a:xfrm>
          <a:prstGeom prst="rect">
            <a:avLst/>
          </a:prstGeom>
          <a:ln>
            <a:noFill/>
          </a:ln>
          <a:effectLst>
            <a:softEdge rad="112500"/>
          </a:effectLst>
        </p:spPr>
      </p:pic>
      <p:sp>
        <p:nvSpPr>
          <p:cNvPr id="4" name="Rounded Rectangle 3"/>
          <p:cNvSpPr/>
          <p:nvPr/>
        </p:nvSpPr>
        <p:spPr>
          <a:xfrm>
            <a:off x="311376" y="265212"/>
            <a:ext cx="4752528" cy="5040560"/>
          </a:xfrm>
          <a:prstGeom prst="roundRect">
            <a:avLst>
              <a:gd name="adj" fmla="val 3933"/>
            </a:avLst>
          </a:prstGeom>
          <a:ln w="38100">
            <a:solidFill>
              <a:schemeClr val="bg1"/>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ounded Rectangle 4"/>
          <p:cNvSpPr/>
          <p:nvPr/>
        </p:nvSpPr>
        <p:spPr>
          <a:xfrm>
            <a:off x="5220072" y="265212"/>
            <a:ext cx="3672407" cy="5112568"/>
          </a:xfrm>
          <a:prstGeom prst="roundRect">
            <a:avLst>
              <a:gd name="adj" fmla="val 6724"/>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100000" b="100000"/>
            </a:path>
            <a:tileRect t="-100000" r="-100000"/>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7" name="TextBox 6"/>
          <p:cNvSpPr txBox="1"/>
          <p:nvPr/>
        </p:nvSpPr>
        <p:spPr>
          <a:xfrm>
            <a:off x="402690" y="361515"/>
            <a:ext cx="4632816" cy="5016758"/>
          </a:xfrm>
          <a:prstGeom prst="rect">
            <a:avLst/>
          </a:prstGeom>
          <a:noFill/>
        </p:spPr>
        <p:txBody>
          <a:bodyPr wrap="square" rtlCol="0">
            <a:spAutoFit/>
          </a:bodyPr>
          <a:lstStyle/>
          <a:p>
            <a:r>
              <a:rPr lang="hi-IN" sz="2100" dirty="0">
                <a:solidFill>
                  <a:srgbClr val="FFFF00"/>
                </a:solidFill>
                <a:latin typeface="Laila SemiBold" pitchFamily="2" charset="0"/>
                <a:cs typeface="Laila SemiBold" pitchFamily="2" charset="0"/>
              </a:rPr>
              <a:t>मदालसा भी पकड़ी गई थी। उससे मालूम हुआ कि उसको थाने में भी मारा था। सब मिलाकर 105 स्त्रियाँ पकड़ी गयी थीं। बाद में रात को नौ बजे सबको छोड़ दिया गया। कलकत्ता में आज तक इतनी स्त्रियाँ एक साथ गिरफ्तार नहीं की गई थीं। करीब आठ बजे खादी भंडार आए तो कांग्रेस ऑफिस से फ़ोन आया कि यहाँ बहुत आदमी चोट खा कर आए हैं और कई की हालत संगीन है उनके लिए गाड़ी चाहिए। जानकीदेवी के साथ वहाँ गए, बहुत लोगो को चोट लगी हुई थी। डॉक्टर दासगुप्ता उनकी देख-रेख तथा फ़ोटो उतरवा रहे थे। उस समय तक 67 आदमी वहाँ आ चुके थे। बाद में तो 103 तक आ पहुँचे</a:t>
            </a:r>
            <a:r>
              <a:rPr lang="hi-IN" sz="2100" dirty="0" smtClean="0">
                <a:solidFill>
                  <a:srgbClr val="FFFF00"/>
                </a:solidFill>
                <a:latin typeface="Laila SemiBold" pitchFamily="2" charset="0"/>
                <a:cs typeface="Laila SemiBold" pitchFamily="2" charset="0"/>
              </a:rPr>
              <a:t>।</a:t>
            </a:r>
            <a:endParaRPr lang="en-US" sz="2100" dirty="0" smtClean="0">
              <a:solidFill>
                <a:srgbClr val="FFFF00"/>
              </a:solidFill>
              <a:latin typeface="Laila SemiBold" pitchFamily="2" charset="0"/>
              <a:cs typeface="Laila SemiBold" pitchFamily="2" charset="0"/>
            </a:endParaRPr>
          </a:p>
          <a:p>
            <a:r>
              <a:rPr lang="en-US" sz="500" dirty="0" smtClean="0">
                <a:solidFill>
                  <a:srgbClr val="FFFF00"/>
                </a:solidFill>
                <a:latin typeface="Laila SemiBold" pitchFamily="2" charset="0"/>
                <a:cs typeface="Laila SemiBold" pitchFamily="2" charset="0"/>
              </a:rPr>
              <a:t> </a:t>
            </a:r>
            <a:endParaRPr lang="en-US" dirty="0" smtClean="0">
              <a:solidFill>
                <a:srgbClr val="FFFF00"/>
              </a:solidFill>
              <a:latin typeface="Laila SemiBold" pitchFamily="2" charset="0"/>
              <a:cs typeface="Laila SemiBold" pitchFamily="2" charset="0"/>
            </a:endParaRPr>
          </a:p>
          <a:p>
            <a:r>
              <a:rPr lang="hi-IN" sz="2000" dirty="0" smtClean="0">
                <a:solidFill>
                  <a:srgbClr val="002060"/>
                </a:solidFill>
                <a:latin typeface="Laila SemiBold" pitchFamily="2" charset="0"/>
                <a:cs typeface="Laila SemiBold" pitchFamily="2" charset="0"/>
              </a:rPr>
              <a:t>संगीन </a:t>
            </a:r>
            <a:r>
              <a:rPr lang="hi-IN" sz="2000" dirty="0">
                <a:solidFill>
                  <a:srgbClr val="002060"/>
                </a:solidFill>
                <a:latin typeface="Laila SemiBold" pitchFamily="2" charset="0"/>
                <a:cs typeface="Laila SemiBold" pitchFamily="2" charset="0"/>
              </a:rPr>
              <a:t>- बहुत गंभीर</a:t>
            </a: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92080" y="352191"/>
            <a:ext cx="3528392" cy="4305509"/>
          </a:xfrm>
          <a:prstGeom prst="roundRect">
            <a:avLst>
              <a:gd name="adj" fmla="val 5862"/>
            </a:avLst>
          </a:prstGeom>
          <a:solidFill>
            <a:srgbClr val="FFFFFF"/>
          </a:solidFill>
          <a:ln w="38100" cap="sq">
            <a:solidFill>
              <a:srgbClr val="002060"/>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5364088" y="4801716"/>
            <a:ext cx="3259593" cy="584775"/>
          </a:xfrm>
          <a:prstGeom prst="rect">
            <a:avLst/>
          </a:prstGeom>
          <a:noFill/>
        </p:spPr>
        <p:txBody>
          <a:bodyPr wrap="square" rtlCol="0">
            <a:spAutoFit/>
          </a:bodyPr>
          <a:lstStyle/>
          <a:p>
            <a:pPr algn="ctr"/>
            <a:r>
              <a:rPr lang="hi-IN" sz="3200" b="1" dirty="0">
                <a:ln>
                  <a:solidFill>
                    <a:sysClr val="windowText" lastClr="000000"/>
                  </a:solidFill>
                </a:ln>
                <a:solidFill>
                  <a:srgbClr val="002060"/>
                </a:solidFill>
                <a:latin typeface="Laila SemiBold" pitchFamily="2" charset="0"/>
                <a:cs typeface="Laila SemiBold" pitchFamily="2" charset="0"/>
              </a:rPr>
              <a:t>मदालसा देवी</a:t>
            </a:r>
            <a:endParaRPr lang="en-US" sz="3200" b="1" dirty="0">
              <a:ln>
                <a:solidFill>
                  <a:sysClr val="windowText" lastClr="000000"/>
                </a:solidFill>
              </a:ln>
              <a:solidFill>
                <a:srgbClr val="002060"/>
              </a:solidFill>
              <a:latin typeface="Laila SemiBold" pitchFamily="2" charset="0"/>
              <a:cs typeface="Laila SemiBold" pitchFamily="2" charset="0"/>
            </a:endParaRPr>
          </a:p>
        </p:txBody>
      </p:sp>
    </p:spTree>
    <p:extLst>
      <p:ext uri="{BB962C8B-B14F-4D97-AF65-F5344CB8AC3E}">
        <p14:creationId xmlns:p14="http://schemas.microsoft.com/office/powerpoint/2010/main" val="240713839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BEBA8EAE-BF5A-486C-A8C5-ECC9F3942E4B}">
                <a14:imgProps xmlns:a14="http://schemas.microsoft.com/office/drawing/2010/main">
                  <a14:imgLayer r:embed="rId4">
                    <a14:imgEffect>
                      <a14:artisticCutout/>
                    </a14:imgEffect>
                  </a14:imgLayer>
                </a14:imgProps>
              </a:ext>
              <a:ext uri="{28A0092B-C50C-407E-A947-70E740481C1C}">
                <a14:useLocalDpi xmlns:a14="http://schemas.microsoft.com/office/drawing/2010/main" val="0"/>
              </a:ext>
            </a:extLst>
          </a:blip>
          <a:stretch>
            <a:fillRect/>
          </a:stretch>
        </p:blipFill>
        <p:spPr>
          <a:xfrm>
            <a:off x="-1" y="14410"/>
            <a:ext cx="9143999" cy="5715000"/>
          </a:xfrm>
          <a:prstGeom prst="rect">
            <a:avLst/>
          </a:prstGeom>
          <a:ln>
            <a:noFill/>
          </a:ln>
          <a:effectLst>
            <a:softEdge rad="112500"/>
          </a:effectLst>
        </p:spPr>
      </p:pic>
      <p:pic>
        <p:nvPicPr>
          <p:cNvPr id="1028" name="Picture 4" descr="Aesthetic Wave Border. 24289743 PNG"/>
          <p:cNvPicPr>
            <a:picLocks noChangeAspect="1" noChangeArrowheads="1"/>
          </p:cNvPicPr>
          <p:nvPr/>
        </p:nvPicPr>
        <p:blipFill rotWithShape="1">
          <a:blip r:embed="rId5">
            <a:extLst>
              <a:ext uri="{BEBA8EAE-BF5A-486C-A8C5-ECC9F3942E4B}">
                <a14:imgProps xmlns:a14="http://schemas.microsoft.com/office/drawing/2010/main">
                  <a14:imgLayer r:embed="rId6">
                    <a14:imgEffect>
                      <a14:artisticLineDrawing/>
                    </a14:imgEffect>
                  </a14:imgLayer>
                </a14:imgProps>
              </a:ext>
              <a:ext uri="{28A0092B-C50C-407E-A947-70E740481C1C}">
                <a14:useLocalDpi xmlns:a14="http://schemas.microsoft.com/office/drawing/2010/main" val="0"/>
              </a:ext>
            </a:extLst>
          </a:blip>
          <a:srcRect t="39213"/>
          <a:stretch/>
        </p:blipFill>
        <p:spPr bwMode="auto">
          <a:xfrm>
            <a:off x="107504" y="4297660"/>
            <a:ext cx="8928991" cy="1322657"/>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403040" y="342444"/>
            <a:ext cx="8417432" cy="1938992"/>
          </a:xfrm>
          <a:prstGeom prst="rect">
            <a:avLst/>
          </a:prstGeom>
          <a:noFill/>
        </p:spPr>
        <p:txBody>
          <a:bodyPr wrap="square" rtlCol="0">
            <a:spAutoFit/>
          </a:bodyPr>
          <a:lstStyle/>
          <a:p>
            <a:r>
              <a:rPr lang="hi-IN" sz="2000" dirty="0">
                <a:ln>
                  <a:solidFill>
                    <a:srgbClr val="002060"/>
                  </a:solidFill>
                </a:ln>
                <a:solidFill>
                  <a:srgbClr val="002060"/>
                </a:solidFill>
                <a:latin typeface="Laila SemiBold" pitchFamily="2" charset="0"/>
                <a:cs typeface="Laila SemiBold" pitchFamily="2" charset="0"/>
              </a:rPr>
              <a:t>अस्पताल गए, लोगो को देखने से मालूम हुआ कि 160 आदमी तो अस्पतालों में पहुँचे और जो लोग घरों में चले गए, वो अलग हैं। इस प्रकार दो सौ घायल जरूर हुए हैं। पकडे गए आदमियों की संख्या का पता नहीं चला, पर लालबाजार के लॉकअप में स्त्रियों की संख्या 105 थी। आज तो जो कुछ हुआ वह अपूर्व हुआ है। बंगाल के नाम या कलकत्ता के नाम पर कलंक था कि यहाँ काम नहीं हो रहा है वह आज बहुत अंश में धूल गया और लोग सोचने लग गए कि यहाँ भी बहुत सा काम हो सकता है।</a:t>
            </a:r>
          </a:p>
        </p:txBody>
      </p:sp>
      <p:sp>
        <p:nvSpPr>
          <p:cNvPr id="7" name="Rounded Rectangle 6"/>
          <p:cNvSpPr/>
          <p:nvPr/>
        </p:nvSpPr>
        <p:spPr>
          <a:xfrm>
            <a:off x="251520" y="265212"/>
            <a:ext cx="8568952" cy="2016224"/>
          </a:xfrm>
          <a:prstGeom prst="roundRect">
            <a:avLst>
              <a:gd name="adj" fmla="val 3933"/>
            </a:avLst>
          </a:prstGeom>
          <a:noFill/>
          <a:ln w="38100">
            <a:solidFill>
              <a:schemeClr val="bg1"/>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026" name="Picture 2"/>
          <p:cNvPicPr>
            <a:picLocks noChangeAspect="1" noChangeArrowheads="1"/>
          </p:cNvPicPr>
          <p:nvPr/>
        </p:nvPicPr>
        <p:blipFill>
          <a:blip r:embed="rId7" cstate="print">
            <a:extLst>
              <a:ext uri="{28A0092B-C50C-407E-A947-70E740481C1C}">
                <a14:useLocalDpi xmlns:a14="http://schemas.microsoft.com/office/drawing/2010/main" val="0"/>
              </a:ext>
            </a:extLst>
          </a:blip>
          <a:stretch>
            <a:fillRect/>
          </a:stretch>
        </p:blipFill>
        <p:spPr bwMode="auto">
          <a:xfrm>
            <a:off x="291276" y="2437724"/>
            <a:ext cx="8529196" cy="2983584"/>
          </a:xfrm>
          <a:prstGeom prst="rect">
            <a:avLst/>
          </a:prstGeom>
          <a:noFill/>
          <a:ln w="38100">
            <a:solidFill>
              <a:schemeClr val="bg1"/>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a:extLst>
            <a:ext uri="{909E8E84-426E-40DD-AFC4-6F175D3DCCD1}">
              <a14:hiddenFill xmlns:a14="http://schemas.microsoft.com/office/drawing/2010/main">
                <a:solidFill>
                  <a:schemeClr val="accent1"/>
                </a:solidFill>
              </a14:hiddenFill>
            </a:ext>
          </a:extLst>
        </p:spPr>
      </p:pic>
      <p:sp>
        <p:nvSpPr>
          <p:cNvPr id="3" name="Oval 2"/>
          <p:cNvSpPr/>
          <p:nvPr/>
        </p:nvSpPr>
        <p:spPr>
          <a:xfrm rot="304834">
            <a:off x="2546915" y="2585772"/>
            <a:ext cx="376347" cy="183416"/>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rot="304834">
            <a:off x="1535397" y="4202362"/>
            <a:ext cx="294031" cy="15459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8217860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114286"/>
            <a:ext cx="9144000" cy="457200"/>
          </a:xfrm>
          <a:prstGeom prst="rect">
            <a:avLst/>
          </a:prstGeom>
          <a:solidFill>
            <a:schemeClr val="bg2">
              <a:lumMod val="50000"/>
            </a:schemeClr>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lIns="77925" tIns="38963" rIns="77925" bIns="38963" rtlCol="0" anchor="ctr"/>
          <a:lstStyle/>
          <a:p>
            <a:pPr algn="ctr"/>
            <a:endParaRPr lang="en-US">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6" name="Title 1">
            <a:extLst>
              <a:ext uri="{FF2B5EF4-FFF2-40B4-BE49-F238E27FC236}">
                <a16:creationId xmlns:a16="http://schemas.microsoft.com/office/drawing/2014/main" id="{18F82CB5-AEFB-1873-EF22-BA8C633B7EBE}"/>
              </a:ext>
            </a:extLst>
          </p:cNvPr>
          <p:cNvSpPr txBox="1">
            <a:spLocks/>
          </p:cNvSpPr>
          <p:nvPr/>
        </p:nvSpPr>
        <p:spPr>
          <a:xfrm>
            <a:off x="1143000" y="-67830"/>
            <a:ext cx="6850298" cy="925068"/>
          </a:xfrm>
          <a:prstGeom prst="rect">
            <a:avLst/>
          </a:prstGeom>
        </p:spPr>
        <p:txBody>
          <a:bodyPr anchor="ctr"/>
          <a:lstStyle/>
          <a:p>
            <a:pPr marL="0" marR="0" lvl="0" indent="0" algn="ctr" defTabSz="779252" rtl="0" eaLnBrk="1" fontAlgn="auto" latinLnBrk="0" hangingPunct="1">
              <a:lnSpc>
                <a:spcPct val="90000"/>
              </a:lnSpc>
              <a:spcBef>
                <a:spcPct val="0"/>
              </a:spcBef>
              <a:spcAft>
                <a:spcPts val="0"/>
              </a:spcAft>
              <a:buClrTx/>
              <a:buSzTx/>
              <a:buFont typeface="Arial" pitchFamily="34" charset="0"/>
              <a:buNone/>
              <a:tabLst/>
              <a:defRPr/>
            </a:pPr>
            <a:r>
              <a:rPr kumimoji="0" lang="en-IN" sz="2900" b="1" i="0" u="none" strike="noStrike" kern="1200" cap="none" spc="0" normalizeH="0" baseline="0" noProof="0" dirty="0" smtClean="0">
                <a:ln>
                  <a:noFill/>
                </a:ln>
                <a:solidFill>
                  <a:srgbClr val="002060"/>
                </a:solidFill>
                <a:effectLst>
                  <a:glow rad="63500">
                    <a:schemeClr val="accent6">
                      <a:satMod val="175000"/>
                      <a:alpha val="40000"/>
                    </a:schemeClr>
                  </a:glow>
                  <a:outerShdw blurRad="50800" dist="38100" dir="5400000" algn="t" rotWithShape="0">
                    <a:prstClr val="black">
                      <a:alpha val="40000"/>
                    </a:prstClr>
                  </a:outerShdw>
                </a:effectLst>
                <a:uLnTx/>
                <a:uFillTx/>
                <a:latin typeface="+mj-lt"/>
                <a:ea typeface="+mj-ea"/>
                <a:cs typeface="+mj-cs"/>
              </a:rPr>
              <a:t>एन सी आर टी. प्रश्न अभ्यास</a:t>
            </a:r>
            <a:r>
              <a:rPr kumimoji="0" lang="en-IN" sz="2900" b="0" i="0" u="none" strike="noStrike" kern="1200" cap="none" spc="0" normalizeH="0" baseline="0" noProof="0" dirty="0" smtClean="0">
                <a:ln>
                  <a:noFill/>
                </a:ln>
                <a:solidFill>
                  <a:srgbClr val="002060"/>
                </a:solidFill>
                <a:effectLst>
                  <a:glow rad="63500">
                    <a:schemeClr val="accent6">
                      <a:satMod val="175000"/>
                      <a:alpha val="40000"/>
                    </a:schemeClr>
                  </a:glow>
                  <a:outerShdw blurRad="50800" dist="38100" dir="5400000" algn="t" rotWithShape="0">
                    <a:prstClr val="black">
                      <a:alpha val="40000"/>
                    </a:prstClr>
                  </a:outerShdw>
                </a:effectLst>
                <a:uLnTx/>
                <a:uFillTx/>
                <a:latin typeface="+mj-lt"/>
                <a:ea typeface="+mj-ea"/>
                <a:cs typeface="+mj-cs"/>
              </a:rPr>
              <a:t> </a:t>
            </a:r>
            <a:endParaRPr kumimoji="0" lang="en-US" sz="2900" b="0" i="0" u="none" strike="noStrike" kern="1200" cap="none" spc="0" normalizeH="0" baseline="0" noProof="0" dirty="0">
              <a:ln>
                <a:noFill/>
              </a:ln>
              <a:solidFill>
                <a:srgbClr val="002060"/>
              </a:solidFill>
              <a:effectLst>
                <a:glow rad="63500">
                  <a:schemeClr val="accent6">
                    <a:satMod val="175000"/>
                    <a:alpha val="40000"/>
                  </a:schemeClr>
                </a:glow>
                <a:outerShdw blurRad="50800" dist="38100" dir="5400000" algn="t" rotWithShape="0">
                  <a:prstClr val="black">
                    <a:alpha val="40000"/>
                  </a:prstClr>
                </a:outerShdw>
              </a:effectLst>
              <a:uLnTx/>
              <a:uFillTx/>
              <a:latin typeface="+mj-lt"/>
              <a:ea typeface="+mj-ea"/>
              <a:cs typeface="+mj-cs"/>
            </a:endParaRPr>
          </a:p>
        </p:txBody>
      </p:sp>
      <p:sp>
        <p:nvSpPr>
          <p:cNvPr id="8" name="Rounded Rectangle 7"/>
          <p:cNvSpPr/>
          <p:nvPr/>
        </p:nvSpPr>
        <p:spPr>
          <a:xfrm>
            <a:off x="251520" y="643494"/>
            <a:ext cx="8568952" cy="4806294"/>
          </a:xfrm>
          <a:prstGeom prst="roundRect">
            <a:avLst>
              <a:gd name="adj" fmla="val 3101"/>
            </a:avLst>
          </a:prstGeom>
          <a:solidFill>
            <a:schemeClr val="accent5">
              <a:lumMod val="20000"/>
              <a:lumOff val="8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395536" y="857238"/>
            <a:ext cx="8352928" cy="4524315"/>
          </a:xfrm>
          <a:prstGeom prst="rect">
            <a:avLst/>
          </a:prstGeom>
          <a:noFill/>
        </p:spPr>
        <p:txBody>
          <a:bodyPr wrap="square" rtlCol="0">
            <a:spAutoFit/>
          </a:bodyPr>
          <a:lstStyle/>
          <a:p>
            <a:r>
              <a:rPr lang="hi-IN" dirty="0">
                <a:solidFill>
                  <a:srgbClr val="C00000"/>
                </a:solidFill>
                <a:latin typeface="Laila SemiBold" pitchFamily="2" charset="0"/>
                <a:cs typeface="Laila SemiBold" pitchFamily="2" charset="0"/>
              </a:rPr>
              <a:t>प्रश्न </a:t>
            </a:r>
            <a:r>
              <a:rPr lang="hi-IN" dirty="0" smtClean="0">
                <a:solidFill>
                  <a:srgbClr val="C00000"/>
                </a:solidFill>
                <a:latin typeface="Laila SemiBold" pitchFamily="2" charset="0"/>
                <a:cs typeface="Laila SemiBold" pitchFamily="2" charset="0"/>
              </a:rPr>
              <a:t>1.</a:t>
            </a:r>
            <a:r>
              <a:rPr lang="en-IN" dirty="0" smtClean="0">
                <a:solidFill>
                  <a:srgbClr val="C00000"/>
                </a:solidFill>
                <a:latin typeface="Laila SemiBold" pitchFamily="2" charset="0"/>
                <a:cs typeface="Laila SemiBold" pitchFamily="2" charset="0"/>
              </a:rPr>
              <a:t> </a:t>
            </a:r>
            <a:r>
              <a:rPr lang="hi-IN" dirty="0" smtClean="0">
                <a:solidFill>
                  <a:srgbClr val="002060"/>
                </a:solidFill>
                <a:latin typeface="Laila SemiBold" pitchFamily="2" charset="0"/>
                <a:cs typeface="Laila SemiBold" pitchFamily="2" charset="0"/>
              </a:rPr>
              <a:t>कलकत्ता </a:t>
            </a:r>
            <a:r>
              <a:rPr lang="hi-IN" dirty="0">
                <a:solidFill>
                  <a:srgbClr val="002060"/>
                </a:solidFill>
                <a:latin typeface="Laila SemiBold" pitchFamily="2" charset="0"/>
                <a:cs typeface="Laila SemiBold" pitchFamily="2" charset="0"/>
              </a:rPr>
              <a:t>वासियों के लिए 26 जनवरी 1931 का दिन क्यों महत्त्वपूर्ण था?</a:t>
            </a:r>
            <a:br>
              <a:rPr lang="hi-IN" dirty="0">
                <a:solidFill>
                  <a:srgbClr val="002060"/>
                </a:solidFill>
                <a:latin typeface="Laila SemiBold" pitchFamily="2" charset="0"/>
                <a:cs typeface="Laila SemiBold" pitchFamily="2" charset="0"/>
              </a:rPr>
            </a:br>
            <a:r>
              <a:rPr lang="hi-IN" dirty="0" smtClean="0">
                <a:solidFill>
                  <a:srgbClr val="00B050"/>
                </a:solidFill>
                <a:latin typeface="Laila SemiBold" pitchFamily="2" charset="0"/>
                <a:cs typeface="Laila SemiBold" pitchFamily="2" charset="0"/>
              </a:rPr>
              <a:t>उत्तर-</a:t>
            </a:r>
            <a:r>
              <a:rPr lang="en-IN" dirty="0" smtClean="0">
                <a:solidFill>
                  <a:srgbClr val="002060"/>
                </a:solidFill>
                <a:latin typeface="Laila SemiBold" pitchFamily="2" charset="0"/>
                <a:cs typeface="Laila SemiBold" pitchFamily="2" charset="0"/>
              </a:rPr>
              <a:t> </a:t>
            </a:r>
            <a:r>
              <a:rPr lang="hi-IN" dirty="0" smtClean="0">
                <a:solidFill>
                  <a:srgbClr val="0070C0"/>
                </a:solidFill>
                <a:latin typeface="Laila SemiBold" pitchFamily="2" charset="0"/>
                <a:cs typeface="Laila SemiBold" pitchFamily="2" charset="0"/>
              </a:rPr>
              <a:t>26 </a:t>
            </a:r>
            <a:r>
              <a:rPr lang="hi-IN" dirty="0">
                <a:solidFill>
                  <a:srgbClr val="0070C0"/>
                </a:solidFill>
                <a:latin typeface="Laila SemiBold" pitchFamily="2" charset="0"/>
                <a:cs typeface="Laila SemiBold" pitchFamily="2" charset="0"/>
              </a:rPr>
              <a:t>जनवरी, 1931 का दिन कलकत्तावासियों के लिए इसलिए महत्त्वपूर्ण था, क्योंकि </a:t>
            </a:r>
            <a:r>
              <a:rPr lang="hi-IN" dirty="0" smtClean="0">
                <a:solidFill>
                  <a:srgbClr val="0070C0"/>
                </a:solidFill>
                <a:latin typeface="Laila SemiBold" pitchFamily="2" charset="0"/>
                <a:cs typeface="Laila SemiBold" pitchFamily="2" charset="0"/>
              </a:rPr>
              <a:t>सन् 1930 </a:t>
            </a:r>
            <a:r>
              <a:rPr lang="hi-IN" dirty="0">
                <a:solidFill>
                  <a:srgbClr val="0070C0"/>
                </a:solidFill>
                <a:latin typeface="Laila SemiBold" pitchFamily="2" charset="0"/>
                <a:cs typeface="Laila SemiBold" pitchFamily="2" charset="0"/>
              </a:rPr>
              <a:t>में गुलाम भारत में पहली बार स्वतंत्रता दिवस मनाया गया था।</a:t>
            </a:r>
            <a:r>
              <a:rPr lang="hi-IN" dirty="0">
                <a:solidFill>
                  <a:srgbClr val="002060"/>
                </a:solidFill>
                <a:latin typeface="Laila SemiBold" pitchFamily="2" charset="0"/>
                <a:cs typeface="Laila SemiBold" pitchFamily="2" charset="0"/>
              </a:rPr>
              <a:t> </a:t>
            </a:r>
            <a:endParaRPr lang="en-IN" dirty="0" smtClean="0">
              <a:solidFill>
                <a:srgbClr val="002060"/>
              </a:solidFill>
              <a:latin typeface="Laila SemiBold" pitchFamily="2" charset="0"/>
              <a:cs typeface="Laila SemiBold" pitchFamily="2" charset="0"/>
            </a:endParaRPr>
          </a:p>
          <a:p>
            <a:endParaRPr lang="en-IN" dirty="0">
              <a:solidFill>
                <a:srgbClr val="002060"/>
              </a:solidFill>
              <a:latin typeface="Laila SemiBold" pitchFamily="2" charset="0"/>
              <a:cs typeface="Laila SemiBold" pitchFamily="2" charset="0"/>
            </a:endParaRPr>
          </a:p>
          <a:p>
            <a:r>
              <a:rPr lang="hi-IN" dirty="0">
                <a:solidFill>
                  <a:srgbClr val="C00000"/>
                </a:solidFill>
                <a:latin typeface="Laila SemiBold" pitchFamily="2" charset="0"/>
                <a:cs typeface="Laila SemiBold" pitchFamily="2" charset="0"/>
              </a:rPr>
              <a:t>प्रश्न 2.</a:t>
            </a:r>
            <a:r>
              <a:rPr lang="en-IN" dirty="0">
                <a:solidFill>
                  <a:srgbClr val="C00000"/>
                </a:solidFill>
                <a:latin typeface="Laila SemiBold" pitchFamily="2" charset="0"/>
                <a:cs typeface="Laila SemiBold" pitchFamily="2" charset="0"/>
              </a:rPr>
              <a:t> </a:t>
            </a:r>
            <a:r>
              <a:rPr lang="hi-IN" dirty="0" smtClean="0">
                <a:solidFill>
                  <a:srgbClr val="002060"/>
                </a:solidFill>
                <a:latin typeface="Laila SemiBold" pitchFamily="2" charset="0"/>
                <a:cs typeface="Laila SemiBold" pitchFamily="2" charset="0"/>
              </a:rPr>
              <a:t>सुभाष </a:t>
            </a:r>
            <a:r>
              <a:rPr lang="hi-IN" dirty="0">
                <a:solidFill>
                  <a:srgbClr val="002060"/>
                </a:solidFill>
                <a:latin typeface="Laila SemiBold" pitchFamily="2" charset="0"/>
                <a:cs typeface="Laila SemiBold" pitchFamily="2" charset="0"/>
              </a:rPr>
              <a:t>बाबू के जुलूस का भार किस पर था?</a:t>
            </a:r>
            <a:br>
              <a:rPr lang="hi-IN" dirty="0">
                <a:solidFill>
                  <a:srgbClr val="002060"/>
                </a:solidFill>
                <a:latin typeface="Laila SemiBold" pitchFamily="2" charset="0"/>
                <a:cs typeface="Laila SemiBold" pitchFamily="2" charset="0"/>
              </a:rPr>
            </a:br>
            <a:r>
              <a:rPr lang="hi-IN" dirty="0">
                <a:solidFill>
                  <a:srgbClr val="00B050"/>
                </a:solidFill>
                <a:latin typeface="Laila SemiBold" pitchFamily="2" charset="0"/>
                <a:cs typeface="Laila SemiBold" pitchFamily="2" charset="0"/>
              </a:rPr>
              <a:t>उत्तर-</a:t>
            </a:r>
            <a:r>
              <a:rPr lang="en-IN" dirty="0" smtClean="0">
                <a:solidFill>
                  <a:srgbClr val="002060"/>
                </a:solidFill>
                <a:latin typeface="Laila SemiBold" pitchFamily="2" charset="0"/>
                <a:cs typeface="Laila SemiBold" pitchFamily="2" charset="0"/>
              </a:rPr>
              <a:t> </a:t>
            </a:r>
            <a:r>
              <a:rPr lang="hi-IN" dirty="0">
                <a:solidFill>
                  <a:srgbClr val="0070C0"/>
                </a:solidFill>
                <a:latin typeface="Laila SemiBold" pitchFamily="2" charset="0"/>
                <a:cs typeface="Laila SemiBold" pitchFamily="2" charset="0"/>
              </a:rPr>
              <a:t>सुभाष बाबू के जुलूस का भार पूर्णोदास पर था जिन्होंने इस जुलूस का पूरा प्रबंध किया था उन्होंने जगह-जगह फोटो का | भी प्रबंध किया था और बाद में पुलिस द्वारा उन्हें पकड़ लिया गया था।</a:t>
            </a:r>
          </a:p>
          <a:p>
            <a:endParaRPr lang="en-IN" dirty="0" smtClean="0">
              <a:solidFill>
                <a:srgbClr val="002060"/>
              </a:solidFill>
              <a:latin typeface="Laila SemiBold" pitchFamily="2" charset="0"/>
              <a:cs typeface="Laila SemiBold" pitchFamily="2" charset="0"/>
            </a:endParaRPr>
          </a:p>
          <a:p>
            <a:r>
              <a:rPr lang="hi-IN" dirty="0">
                <a:solidFill>
                  <a:srgbClr val="C00000"/>
                </a:solidFill>
                <a:latin typeface="Laila SemiBold" pitchFamily="2" charset="0"/>
                <a:cs typeface="Laila SemiBold" pitchFamily="2" charset="0"/>
              </a:rPr>
              <a:t>प्रश्न 3.</a:t>
            </a:r>
            <a:r>
              <a:rPr lang="en-IN" dirty="0">
                <a:solidFill>
                  <a:srgbClr val="C00000"/>
                </a:solidFill>
                <a:latin typeface="Laila SemiBold" pitchFamily="2" charset="0"/>
                <a:cs typeface="Laila SemiBold" pitchFamily="2" charset="0"/>
              </a:rPr>
              <a:t> </a:t>
            </a:r>
            <a:r>
              <a:rPr lang="hi-IN" dirty="0" smtClean="0">
                <a:solidFill>
                  <a:srgbClr val="002060"/>
                </a:solidFill>
                <a:latin typeface="Laila SemiBold" pitchFamily="2" charset="0"/>
                <a:cs typeface="Laila SemiBold" pitchFamily="2" charset="0"/>
              </a:rPr>
              <a:t>विद्यार्थी </a:t>
            </a:r>
            <a:r>
              <a:rPr lang="hi-IN" dirty="0">
                <a:solidFill>
                  <a:srgbClr val="002060"/>
                </a:solidFill>
                <a:latin typeface="Laila SemiBold" pitchFamily="2" charset="0"/>
                <a:cs typeface="Laila SemiBold" pitchFamily="2" charset="0"/>
              </a:rPr>
              <a:t>संघ के मंत्री अविनाश बाबू के झंडा गाड़ने पर क्या प्रतिक्रिया हुई?</a:t>
            </a:r>
            <a:br>
              <a:rPr lang="hi-IN" dirty="0">
                <a:solidFill>
                  <a:srgbClr val="002060"/>
                </a:solidFill>
                <a:latin typeface="Laila SemiBold" pitchFamily="2" charset="0"/>
                <a:cs typeface="Laila SemiBold" pitchFamily="2" charset="0"/>
              </a:rPr>
            </a:br>
            <a:r>
              <a:rPr lang="hi-IN" dirty="0" smtClean="0">
                <a:solidFill>
                  <a:srgbClr val="002060"/>
                </a:solidFill>
                <a:latin typeface="Laila SemiBold" pitchFamily="2" charset="0"/>
                <a:cs typeface="Laila SemiBold" pitchFamily="2" charset="0"/>
              </a:rPr>
              <a:t>उत्तर-</a:t>
            </a:r>
            <a:r>
              <a:rPr lang="en-IN" dirty="0" smtClean="0">
                <a:solidFill>
                  <a:srgbClr val="002060"/>
                </a:solidFill>
                <a:latin typeface="Laila SemiBold" pitchFamily="2" charset="0"/>
                <a:cs typeface="Laila SemiBold" pitchFamily="2" charset="0"/>
              </a:rPr>
              <a:t> </a:t>
            </a:r>
            <a:r>
              <a:rPr lang="hi-IN" dirty="0">
                <a:solidFill>
                  <a:srgbClr val="0070C0"/>
                </a:solidFill>
                <a:latin typeface="Laila SemiBold" pitchFamily="2" charset="0"/>
                <a:cs typeface="Laila SemiBold" pitchFamily="2" charset="0"/>
              </a:rPr>
              <a:t>विद्यार्थी संघ के मंत्री अविनाश बाबू के झंडा गाड़ने पर पुलिस ने उन्हें पकड़ लिया तथा अन्य लोगों को मारा और वहाँ से हटा दिया।</a:t>
            </a:r>
          </a:p>
          <a:p>
            <a:endParaRPr lang="en-IN" dirty="0">
              <a:solidFill>
                <a:srgbClr val="C00000"/>
              </a:solidFill>
              <a:latin typeface="Laila SemiBold" pitchFamily="2" charset="0"/>
              <a:cs typeface="Laila SemiBold" pitchFamily="2" charset="0"/>
            </a:endParaRPr>
          </a:p>
          <a:p>
            <a:r>
              <a:rPr lang="hi-IN" dirty="0">
                <a:solidFill>
                  <a:srgbClr val="C00000"/>
                </a:solidFill>
                <a:latin typeface="Laila SemiBold" pitchFamily="2" charset="0"/>
                <a:cs typeface="Laila SemiBold" pitchFamily="2" charset="0"/>
              </a:rPr>
              <a:t>प्रश्न 4.</a:t>
            </a:r>
            <a:r>
              <a:rPr lang="en-IN" dirty="0">
                <a:solidFill>
                  <a:srgbClr val="C00000"/>
                </a:solidFill>
                <a:latin typeface="Laila SemiBold" pitchFamily="2" charset="0"/>
                <a:cs typeface="Laila SemiBold" pitchFamily="2" charset="0"/>
              </a:rPr>
              <a:t> </a:t>
            </a:r>
            <a:r>
              <a:rPr lang="hi-IN" dirty="0" smtClean="0">
                <a:solidFill>
                  <a:srgbClr val="002060"/>
                </a:solidFill>
                <a:latin typeface="Laila SemiBold" pitchFamily="2" charset="0"/>
                <a:cs typeface="Laila SemiBold" pitchFamily="2" charset="0"/>
              </a:rPr>
              <a:t>लोग </a:t>
            </a:r>
            <a:r>
              <a:rPr lang="hi-IN" dirty="0">
                <a:solidFill>
                  <a:srgbClr val="002060"/>
                </a:solidFill>
                <a:latin typeface="Laila SemiBold" pitchFamily="2" charset="0"/>
                <a:cs typeface="Laila SemiBold" pitchFamily="2" charset="0"/>
              </a:rPr>
              <a:t>अपने-अपने मकानों व सार्वजनिक स्थलों पर राष्ट्रीय झंडा फहराकर किस बात का संकेत देना चाहते थे?</a:t>
            </a:r>
            <a:br>
              <a:rPr lang="hi-IN" dirty="0">
                <a:solidFill>
                  <a:srgbClr val="002060"/>
                </a:solidFill>
                <a:latin typeface="Laila SemiBold" pitchFamily="2" charset="0"/>
                <a:cs typeface="Laila SemiBold" pitchFamily="2" charset="0"/>
              </a:rPr>
            </a:br>
            <a:r>
              <a:rPr lang="hi-IN" dirty="0">
                <a:solidFill>
                  <a:srgbClr val="00B050"/>
                </a:solidFill>
                <a:latin typeface="Laila SemiBold" pitchFamily="2" charset="0"/>
                <a:cs typeface="Laila SemiBold" pitchFamily="2" charset="0"/>
              </a:rPr>
              <a:t>उत्तर-</a:t>
            </a:r>
            <a:r>
              <a:rPr lang="en-IN" dirty="0" smtClean="0">
                <a:solidFill>
                  <a:srgbClr val="002060"/>
                </a:solidFill>
                <a:latin typeface="Laila SemiBold" pitchFamily="2" charset="0"/>
                <a:cs typeface="Laila SemiBold" pitchFamily="2" charset="0"/>
              </a:rPr>
              <a:t> </a:t>
            </a:r>
            <a:r>
              <a:rPr lang="hi-IN" dirty="0">
                <a:solidFill>
                  <a:srgbClr val="0070C0"/>
                </a:solidFill>
                <a:latin typeface="Laila SemiBold" pitchFamily="2" charset="0"/>
                <a:cs typeface="Laila SemiBold" pitchFamily="2" charset="0"/>
              </a:rPr>
              <a:t>लोग अपने-अपने मकानों व सार्वजनिक स्थलों पर झंडा फहराकर इस बात का संकेत देना चाहते थे कि वे भी अपने देश</a:t>
            </a:r>
            <a:r>
              <a:rPr lang="en-IN" dirty="0">
                <a:solidFill>
                  <a:srgbClr val="0070C0"/>
                </a:solidFill>
                <a:latin typeface="Laila SemiBold" pitchFamily="2" charset="0"/>
                <a:cs typeface="Laila SemiBold" pitchFamily="2" charset="0"/>
              </a:rPr>
              <a:t> </a:t>
            </a:r>
            <a:r>
              <a:rPr lang="hi-IN" dirty="0">
                <a:solidFill>
                  <a:srgbClr val="0070C0"/>
                </a:solidFill>
                <a:latin typeface="Laila SemiBold" pitchFamily="2" charset="0"/>
                <a:cs typeface="Laila SemiBold" pitchFamily="2" charset="0"/>
              </a:rPr>
              <a:t>की स्वतंत्रता और राष्ट्रीय झंडे का पूर्ण सम्मान करते हैं ।</a:t>
            </a:r>
          </a:p>
        </p:txBody>
      </p:sp>
    </p:spTree>
    <p:extLst>
      <p:ext uri="{BB962C8B-B14F-4D97-AF65-F5344CB8AC3E}">
        <p14:creationId xmlns:p14="http://schemas.microsoft.com/office/powerpoint/2010/main" val="316129352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114286"/>
            <a:ext cx="9144000" cy="457200"/>
          </a:xfrm>
          <a:prstGeom prst="rect">
            <a:avLst/>
          </a:prstGeom>
          <a:solidFill>
            <a:schemeClr val="bg2">
              <a:lumMod val="50000"/>
            </a:schemeClr>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lIns="77925" tIns="38963" rIns="77925" bIns="38963" rtlCol="0" anchor="ctr"/>
          <a:lstStyle/>
          <a:p>
            <a:pPr algn="ctr"/>
            <a:endParaRPr lang="en-US">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6" name="Title 1">
            <a:extLst>
              <a:ext uri="{FF2B5EF4-FFF2-40B4-BE49-F238E27FC236}">
                <a16:creationId xmlns:a16="http://schemas.microsoft.com/office/drawing/2014/main" id="{18F82CB5-AEFB-1873-EF22-BA8C633B7EBE}"/>
              </a:ext>
            </a:extLst>
          </p:cNvPr>
          <p:cNvSpPr txBox="1">
            <a:spLocks/>
          </p:cNvSpPr>
          <p:nvPr/>
        </p:nvSpPr>
        <p:spPr>
          <a:xfrm>
            <a:off x="1143000" y="-67830"/>
            <a:ext cx="6850298" cy="925068"/>
          </a:xfrm>
          <a:prstGeom prst="rect">
            <a:avLst/>
          </a:prstGeom>
        </p:spPr>
        <p:txBody>
          <a:bodyPr anchor="ctr"/>
          <a:lstStyle/>
          <a:p>
            <a:pPr marL="0" marR="0" lvl="0" indent="0" algn="ctr" defTabSz="779252" rtl="0" eaLnBrk="1" fontAlgn="auto" latinLnBrk="0" hangingPunct="1">
              <a:lnSpc>
                <a:spcPct val="90000"/>
              </a:lnSpc>
              <a:spcBef>
                <a:spcPct val="0"/>
              </a:spcBef>
              <a:spcAft>
                <a:spcPts val="0"/>
              </a:spcAft>
              <a:buClrTx/>
              <a:buSzTx/>
              <a:buFont typeface="Arial" pitchFamily="34" charset="0"/>
              <a:buNone/>
              <a:tabLst/>
              <a:defRPr/>
            </a:pPr>
            <a:r>
              <a:rPr kumimoji="0" lang="en-IN" sz="2900" b="1" i="0" u="none" strike="noStrike" kern="1200" cap="none" spc="0" normalizeH="0" baseline="0" noProof="0" dirty="0" smtClean="0">
                <a:ln>
                  <a:noFill/>
                </a:ln>
                <a:solidFill>
                  <a:srgbClr val="002060"/>
                </a:solidFill>
                <a:effectLst>
                  <a:glow rad="63500">
                    <a:schemeClr val="accent6">
                      <a:satMod val="175000"/>
                      <a:alpha val="40000"/>
                    </a:schemeClr>
                  </a:glow>
                  <a:outerShdw blurRad="50800" dist="38100" dir="5400000" algn="t" rotWithShape="0">
                    <a:prstClr val="black">
                      <a:alpha val="40000"/>
                    </a:prstClr>
                  </a:outerShdw>
                </a:effectLst>
                <a:uLnTx/>
                <a:uFillTx/>
                <a:latin typeface="+mj-lt"/>
                <a:ea typeface="+mj-ea"/>
                <a:cs typeface="+mj-cs"/>
              </a:rPr>
              <a:t>एन सी आर टी. प्रश्न अभ्यास</a:t>
            </a:r>
            <a:r>
              <a:rPr kumimoji="0" lang="en-IN" sz="2900" b="0" i="0" u="none" strike="noStrike" kern="1200" cap="none" spc="0" normalizeH="0" baseline="0" noProof="0" dirty="0" smtClean="0">
                <a:ln>
                  <a:noFill/>
                </a:ln>
                <a:solidFill>
                  <a:srgbClr val="002060"/>
                </a:solidFill>
                <a:effectLst>
                  <a:glow rad="63500">
                    <a:schemeClr val="accent6">
                      <a:satMod val="175000"/>
                      <a:alpha val="40000"/>
                    </a:schemeClr>
                  </a:glow>
                  <a:outerShdw blurRad="50800" dist="38100" dir="5400000" algn="t" rotWithShape="0">
                    <a:prstClr val="black">
                      <a:alpha val="40000"/>
                    </a:prstClr>
                  </a:outerShdw>
                </a:effectLst>
                <a:uLnTx/>
                <a:uFillTx/>
                <a:latin typeface="+mj-lt"/>
                <a:ea typeface="+mj-ea"/>
                <a:cs typeface="+mj-cs"/>
              </a:rPr>
              <a:t> </a:t>
            </a:r>
            <a:endParaRPr kumimoji="0" lang="en-US" sz="2900" b="0" i="0" u="none" strike="noStrike" kern="1200" cap="none" spc="0" normalizeH="0" baseline="0" noProof="0" dirty="0">
              <a:ln>
                <a:noFill/>
              </a:ln>
              <a:solidFill>
                <a:srgbClr val="002060"/>
              </a:solidFill>
              <a:effectLst>
                <a:glow rad="63500">
                  <a:schemeClr val="accent6">
                    <a:satMod val="175000"/>
                    <a:alpha val="40000"/>
                  </a:schemeClr>
                </a:glow>
                <a:outerShdw blurRad="50800" dist="38100" dir="5400000" algn="t" rotWithShape="0">
                  <a:prstClr val="black">
                    <a:alpha val="40000"/>
                  </a:prstClr>
                </a:outerShdw>
              </a:effectLst>
              <a:uLnTx/>
              <a:uFillTx/>
              <a:latin typeface="+mj-lt"/>
              <a:ea typeface="+mj-ea"/>
              <a:cs typeface="+mj-cs"/>
            </a:endParaRPr>
          </a:p>
        </p:txBody>
      </p:sp>
      <p:sp>
        <p:nvSpPr>
          <p:cNvPr id="8" name="Rounded Rectangle 7"/>
          <p:cNvSpPr/>
          <p:nvPr/>
        </p:nvSpPr>
        <p:spPr>
          <a:xfrm>
            <a:off x="251520" y="643494"/>
            <a:ext cx="8568952" cy="4806294"/>
          </a:xfrm>
          <a:prstGeom prst="roundRect">
            <a:avLst>
              <a:gd name="adj" fmla="val 3101"/>
            </a:avLst>
          </a:prstGeom>
          <a:solidFill>
            <a:schemeClr val="accent5">
              <a:lumMod val="20000"/>
              <a:lumOff val="8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395536" y="857238"/>
            <a:ext cx="8352928" cy="4047262"/>
          </a:xfrm>
          <a:prstGeom prst="rect">
            <a:avLst/>
          </a:prstGeom>
          <a:noFill/>
        </p:spPr>
        <p:txBody>
          <a:bodyPr wrap="square" rtlCol="0">
            <a:spAutoFit/>
          </a:bodyPr>
          <a:lstStyle/>
          <a:p>
            <a:r>
              <a:rPr lang="hi-IN" dirty="0">
                <a:solidFill>
                  <a:srgbClr val="C00000"/>
                </a:solidFill>
                <a:latin typeface="Laila SemiBold" pitchFamily="2" charset="0"/>
                <a:cs typeface="Laila SemiBold" pitchFamily="2" charset="0"/>
              </a:rPr>
              <a:t>प्रश्न </a:t>
            </a:r>
            <a:r>
              <a:rPr lang="en-IN" dirty="0" smtClean="0">
                <a:solidFill>
                  <a:srgbClr val="C00000"/>
                </a:solidFill>
                <a:latin typeface="Laila SemiBold" pitchFamily="2" charset="0"/>
                <a:cs typeface="Laila SemiBold" pitchFamily="2" charset="0"/>
              </a:rPr>
              <a:t>5</a:t>
            </a:r>
            <a:r>
              <a:rPr lang="hi-IN" dirty="0" smtClean="0">
                <a:solidFill>
                  <a:srgbClr val="C00000"/>
                </a:solidFill>
                <a:latin typeface="Laila SemiBold" pitchFamily="2" charset="0"/>
                <a:cs typeface="Laila SemiBold" pitchFamily="2" charset="0"/>
              </a:rPr>
              <a:t>.</a:t>
            </a:r>
            <a:r>
              <a:rPr lang="en-IN" dirty="0" smtClean="0">
                <a:solidFill>
                  <a:srgbClr val="C00000"/>
                </a:solidFill>
                <a:latin typeface="Laila SemiBold" pitchFamily="2" charset="0"/>
                <a:cs typeface="Laila SemiBold" pitchFamily="2" charset="0"/>
              </a:rPr>
              <a:t> </a:t>
            </a:r>
            <a:r>
              <a:rPr lang="hi-IN" dirty="0">
                <a:solidFill>
                  <a:srgbClr val="002060"/>
                </a:solidFill>
                <a:latin typeface="Laila SemiBold" pitchFamily="2" charset="0"/>
                <a:cs typeface="Laila SemiBold" pitchFamily="2" charset="0"/>
              </a:rPr>
              <a:t>पुलिस ने बड़े-बड़े पार्को तथा मैदानों को क्यों घेर लिया था?</a:t>
            </a:r>
            <a:r>
              <a:rPr lang="hi-IN" dirty="0"/>
              <a:t/>
            </a:r>
            <a:br>
              <a:rPr lang="hi-IN" dirty="0"/>
            </a:br>
            <a:r>
              <a:rPr lang="hi-IN" dirty="0">
                <a:solidFill>
                  <a:srgbClr val="00B050"/>
                </a:solidFill>
                <a:latin typeface="Laila SemiBold" pitchFamily="2" charset="0"/>
                <a:cs typeface="Laila SemiBold" pitchFamily="2" charset="0"/>
              </a:rPr>
              <a:t>उत्तर- </a:t>
            </a:r>
            <a:r>
              <a:rPr lang="hi-IN" dirty="0">
                <a:solidFill>
                  <a:srgbClr val="0070C0"/>
                </a:solidFill>
                <a:latin typeface="Laila SemiBold" pitchFamily="2" charset="0"/>
                <a:cs typeface="Laila SemiBold" pitchFamily="2" charset="0"/>
              </a:rPr>
              <a:t>पुलिस ने बड़े-बड़े पार्को तथा मैदानों को इसलिए घेर लिया था ताकि लोग वहाँ एकत्रित न हो </a:t>
            </a:r>
            <a:r>
              <a:rPr lang="hi-IN" dirty="0" smtClean="0">
                <a:solidFill>
                  <a:srgbClr val="0070C0"/>
                </a:solidFill>
                <a:latin typeface="Laila SemiBold" pitchFamily="2" charset="0"/>
                <a:cs typeface="Laila SemiBold" pitchFamily="2" charset="0"/>
              </a:rPr>
              <a:t>	सकें</a:t>
            </a:r>
            <a:r>
              <a:rPr lang="hi-IN" dirty="0">
                <a:solidFill>
                  <a:srgbClr val="0070C0"/>
                </a:solidFill>
                <a:latin typeface="Laila SemiBold" pitchFamily="2" charset="0"/>
                <a:cs typeface="Laila SemiBold" pitchFamily="2" charset="0"/>
              </a:rPr>
              <a:t>। पुलिस नहीं। चाहती थी कि लोग एकत्र होकर पार्को तथा मैदानों में सभा करें तथा राष्ट्रीय ध्वज फहराएँ। पुलिस पूरी ताकत से गश्त लगा रही थी। प्रत्येक मोड़ पर गोरखे तथा सार्जेंट मोटर-गाड़ियों में तैनात थे। घुड़सवार पुलिस का भी प्रबंध था। </a:t>
            </a:r>
            <a:endParaRPr lang="en-IN" dirty="0">
              <a:solidFill>
                <a:srgbClr val="0070C0"/>
              </a:solidFill>
              <a:latin typeface="Laila SemiBold" pitchFamily="2" charset="0"/>
              <a:cs typeface="Laila SemiBold" pitchFamily="2" charset="0"/>
            </a:endParaRPr>
          </a:p>
          <a:p>
            <a:endParaRPr lang="en-IN" dirty="0">
              <a:solidFill>
                <a:srgbClr val="002060"/>
              </a:solidFill>
              <a:latin typeface="Laila SemiBold" pitchFamily="2" charset="0"/>
              <a:cs typeface="Laila SemiBold" pitchFamily="2" charset="0"/>
            </a:endParaRPr>
          </a:p>
          <a:p>
            <a:r>
              <a:rPr lang="hi-IN" dirty="0">
                <a:solidFill>
                  <a:schemeClr val="bg1"/>
                </a:solidFill>
                <a:latin typeface="Laila SemiBold" pitchFamily="2" charset="0"/>
                <a:cs typeface="Laila SemiBold" pitchFamily="2" charset="0"/>
              </a:rPr>
              <a:t>(क) निम्नलिखित प्रश्नों के उत्तर (25-30 शब्दों में) </a:t>
            </a:r>
            <a:r>
              <a:rPr lang="hi-IN" dirty="0" smtClean="0">
                <a:solidFill>
                  <a:schemeClr val="bg1"/>
                </a:solidFill>
                <a:latin typeface="Laila SemiBold" pitchFamily="2" charset="0"/>
                <a:cs typeface="Laila SemiBold" pitchFamily="2" charset="0"/>
              </a:rPr>
              <a:t>लिखिए-</a:t>
            </a:r>
            <a:endParaRPr lang="en-IN" dirty="0" smtClean="0">
              <a:solidFill>
                <a:schemeClr val="bg1"/>
              </a:solidFill>
              <a:latin typeface="Laila SemiBold" pitchFamily="2" charset="0"/>
              <a:cs typeface="Laila SemiBold" pitchFamily="2" charset="0"/>
            </a:endParaRPr>
          </a:p>
          <a:p>
            <a:r>
              <a:rPr lang="en-IN" sz="500" dirty="0">
                <a:solidFill>
                  <a:schemeClr val="bg1"/>
                </a:solidFill>
                <a:latin typeface="Laila SemiBold" pitchFamily="2" charset="0"/>
                <a:cs typeface="Laila SemiBold" pitchFamily="2" charset="0"/>
              </a:rPr>
              <a:t> </a:t>
            </a:r>
            <a:endParaRPr lang="hi-IN" dirty="0">
              <a:solidFill>
                <a:schemeClr val="bg1"/>
              </a:solidFill>
              <a:latin typeface="Laila SemiBold" pitchFamily="2" charset="0"/>
              <a:cs typeface="Laila SemiBold" pitchFamily="2" charset="0"/>
            </a:endParaRPr>
          </a:p>
          <a:p>
            <a:r>
              <a:rPr lang="hi-IN" dirty="0">
                <a:solidFill>
                  <a:srgbClr val="C00000"/>
                </a:solidFill>
                <a:latin typeface="Laila SemiBold" pitchFamily="2" charset="0"/>
                <a:cs typeface="Laila SemiBold" pitchFamily="2" charset="0"/>
              </a:rPr>
              <a:t>प्रश्न 1.</a:t>
            </a:r>
            <a:r>
              <a:rPr lang="en-IN" dirty="0">
                <a:solidFill>
                  <a:srgbClr val="C00000"/>
                </a:solidFill>
                <a:latin typeface="Laila SemiBold" pitchFamily="2" charset="0"/>
                <a:cs typeface="Laila SemiBold" pitchFamily="2" charset="0"/>
              </a:rPr>
              <a:t> </a:t>
            </a:r>
            <a:r>
              <a:rPr lang="hi-IN" dirty="0">
                <a:solidFill>
                  <a:srgbClr val="002060"/>
                </a:solidFill>
                <a:latin typeface="Laila SemiBold" pitchFamily="2" charset="0"/>
                <a:cs typeface="Laila SemiBold" pitchFamily="2" charset="0"/>
              </a:rPr>
              <a:t>26 जनवरी 1931 के दिन को अमर बनाने के लिए क्या-क्या तैयारियाँ की गईं?</a:t>
            </a:r>
            <a:r>
              <a:rPr lang="hi-IN" dirty="0">
                <a:solidFill>
                  <a:srgbClr val="0070C0"/>
                </a:solidFill>
                <a:latin typeface="Laila SemiBold" pitchFamily="2" charset="0"/>
                <a:cs typeface="Laila SemiBold" pitchFamily="2" charset="0"/>
              </a:rPr>
              <a:t/>
            </a:r>
            <a:br>
              <a:rPr lang="hi-IN" dirty="0">
                <a:solidFill>
                  <a:srgbClr val="0070C0"/>
                </a:solidFill>
                <a:latin typeface="Laila SemiBold" pitchFamily="2" charset="0"/>
                <a:cs typeface="Laila SemiBold" pitchFamily="2" charset="0"/>
              </a:rPr>
            </a:br>
            <a:r>
              <a:rPr lang="hi-IN" dirty="0">
                <a:solidFill>
                  <a:srgbClr val="00B050"/>
                </a:solidFill>
                <a:latin typeface="Laila SemiBold" pitchFamily="2" charset="0"/>
                <a:cs typeface="Laila SemiBold" pitchFamily="2" charset="0"/>
              </a:rPr>
              <a:t>उत्तर-</a:t>
            </a:r>
            <a:r>
              <a:rPr lang="en-IN" dirty="0">
                <a:solidFill>
                  <a:srgbClr val="00B050"/>
                </a:solidFill>
                <a:latin typeface="Laila SemiBold" pitchFamily="2" charset="0"/>
                <a:cs typeface="Laila SemiBold" pitchFamily="2" charset="0"/>
              </a:rPr>
              <a:t> </a:t>
            </a:r>
            <a:r>
              <a:rPr lang="hi-IN" dirty="0" smtClean="0">
                <a:solidFill>
                  <a:srgbClr val="0070C0"/>
                </a:solidFill>
                <a:latin typeface="Laila SemiBold" pitchFamily="2" charset="0"/>
                <a:cs typeface="Laila SemiBold" pitchFamily="2" charset="0"/>
              </a:rPr>
              <a:t>26 </a:t>
            </a:r>
            <a:r>
              <a:rPr lang="hi-IN" dirty="0">
                <a:solidFill>
                  <a:srgbClr val="0070C0"/>
                </a:solidFill>
                <a:latin typeface="Laila SemiBold" pitchFamily="2" charset="0"/>
                <a:cs typeface="Laila SemiBold" pitchFamily="2" charset="0"/>
              </a:rPr>
              <a:t>जनवरी, 1931 के दिन को अमर बनाने के लिए निम्नलिखित तैयारियाँ की गईं :</a:t>
            </a:r>
          </a:p>
          <a:p>
            <a:pPr marL="342900" indent="-342900">
              <a:buClr>
                <a:srgbClr val="C00000"/>
              </a:buClr>
              <a:buFont typeface="+mj-lt"/>
              <a:buAutoNum type="arabicPeriod"/>
            </a:pPr>
            <a:r>
              <a:rPr lang="hi-IN" dirty="0">
                <a:solidFill>
                  <a:srgbClr val="0070C0"/>
                </a:solidFill>
                <a:latin typeface="Laila SemiBold" pitchFamily="2" charset="0"/>
                <a:cs typeface="Laila SemiBold" pitchFamily="2" charset="0"/>
              </a:rPr>
              <a:t>कलकत्ता के लोगों ने अपने-अपने घरों को खूब सजाया।</a:t>
            </a:r>
          </a:p>
          <a:p>
            <a:pPr marL="342900" indent="-342900">
              <a:buClr>
                <a:srgbClr val="C00000"/>
              </a:buClr>
              <a:buFont typeface="+mj-lt"/>
              <a:buAutoNum type="arabicPeriod"/>
            </a:pPr>
            <a:r>
              <a:rPr lang="hi-IN" dirty="0">
                <a:solidFill>
                  <a:srgbClr val="0070C0"/>
                </a:solidFill>
                <a:latin typeface="Laila SemiBold" pitchFamily="2" charset="0"/>
                <a:cs typeface="Laila SemiBold" pitchFamily="2" charset="0"/>
              </a:rPr>
              <a:t>अधिकांश मकानों पर राष्ट्रीय झंडा फहराया गया।</a:t>
            </a:r>
          </a:p>
          <a:p>
            <a:pPr marL="342900" indent="-342900">
              <a:buClr>
                <a:srgbClr val="C00000"/>
              </a:buClr>
              <a:buFont typeface="+mj-lt"/>
              <a:buAutoNum type="arabicPeriod"/>
            </a:pPr>
            <a:r>
              <a:rPr lang="hi-IN" dirty="0">
                <a:solidFill>
                  <a:srgbClr val="0070C0"/>
                </a:solidFill>
                <a:latin typeface="Laila SemiBold" pitchFamily="2" charset="0"/>
                <a:cs typeface="Laila SemiBold" pitchFamily="2" charset="0"/>
              </a:rPr>
              <a:t>कुछ मकानों और बाज़ारों को ऐसे सजाया गया कि मानो स्वतंत्रता ही प्राप्त हो गई हो।</a:t>
            </a:r>
          </a:p>
          <a:p>
            <a:pPr marL="342900" indent="-342900">
              <a:buClr>
                <a:srgbClr val="C00000"/>
              </a:buClr>
              <a:buFont typeface="+mj-lt"/>
              <a:buAutoNum type="arabicPeriod"/>
            </a:pPr>
            <a:r>
              <a:rPr lang="hi-IN" dirty="0">
                <a:solidFill>
                  <a:srgbClr val="0070C0"/>
                </a:solidFill>
                <a:latin typeface="Laila SemiBold" pitchFamily="2" charset="0"/>
                <a:cs typeface="Laila SemiBold" pitchFamily="2" charset="0"/>
              </a:rPr>
              <a:t>कलकत्ते के प्रत्येक भाग में झंडे लहराए गए।</a:t>
            </a:r>
          </a:p>
          <a:p>
            <a:pPr marL="342900" indent="-342900">
              <a:buClr>
                <a:srgbClr val="C00000"/>
              </a:buClr>
              <a:buFont typeface="+mj-lt"/>
              <a:buAutoNum type="arabicPeriod"/>
            </a:pPr>
            <a:r>
              <a:rPr lang="hi-IN" dirty="0">
                <a:solidFill>
                  <a:srgbClr val="0070C0"/>
                </a:solidFill>
                <a:latin typeface="Laila SemiBold" pitchFamily="2" charset="0"/>
                <a:cs typeface="Laila SemiBold" pitchFamily="2" charset="0"/>
              </a:rPr>
              <a:t>लोगों ने ऐसी सजावटे पहले नहीं देखी थी।</a:t>
            </a:r>
          </a:p>
        </p:txBody>
      </p:sp>
    </p:spTree>
    <p:extLst>
      <p:ext uri="{BB962C8B-B14F-4D97-AF65-F5344CB8AC3E}">
        <p14:creationId xmlns:p14="http://schemas.microsoft.com/office/powerpoint/2010/main" val="38869781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0974" y="13819"/>
            <a:ext cx="9073008" cy="5651993"/>
          </a:xfrm>
          <a:prstGeom prst="rect">
            <a:avLst/>
          </a:prstGeom>
          <a:ln>
            <a:noFill/>
          </a:ln>
          <a:effectLst>
            <a:softEdge rad="112500"/>
          </a:effectLst>
        </p:spPr>
      </p:pic>
      <p:sp>
        <p:nvSpPr>
          <p:cNvPr id="4" name="Rounded Rectangle 3"/>
          <p:cNvSpPr/>
          <p:nvPr/>
        </p:nvSpPr>
        <p:spPr>
          <a:xfrm>
            <a:off x="251520" y="265212"/>
            <a:ext cx="4032448" cy="5040560"/>
          </a:xfrm>
          <a:prstGeom prst="roundRect">
            <a:avLst>
              <a:gd name="adj" fmla="val 3933"/>
            </a:avLst>
          </a:prstGeom>
          <a:ln w="38100">
            <a:solidFill>
              <a:schemeClr val="bg1"/>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528" y="337220"/>
            <a:ext cx="3888432" cy="3284327"/>
          </a:xfrm>
          <a:prstGeom prst="roundRect">
            <a:avLst>
              <a:gd name="adj" fmla="val 4525"/>
            </a:avLst>
          </a:prstGeom>
          <a:solidFill>
            <a:srgbClr val="FFFFFF">
              <a:shade val="85000"/>
            </a:srgbClr>
          </a:solidFill>
          <a:ln w="38100">
            <a:solidFill>
              <a:schemeClr val="bg1"/>
            </a:solidFill>
          </a:ln>
          <a:effectLst>
            <a:reflection blurRad="12700" stA="38000" endPos="28000" dist="5000" dir="5400000" sy="-100000" algn="bl" rotWithShape="0"/>
          </a:effectLst>
        </p:spPr>
      </p:pic>
      <p:sp>
        <p:nvSpPr>
          <p:cNvPr id="5" name="Rounded Rectangle 4"/>
          <p:cNvSpPr/>
          <p:nvPr/>
        </p:nvSpPr>
        <p:spPr>
          <a:xfrm>
            <a:off x="4427984" y="1129308"/>
            <a:ext cx="4464495" cy="4248472"/>
          </a:xfrm>
          <a:prstGeom prst="roundRect">
            <a:avLst>
              <a:gd name="adj" fmla="val 6724"/>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100000" b="100000"/>
            </a:path>
            <a:tileRect t="-100000" r="-100000"/>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6" name="Rectangle 5"/>
          <p:cNvSpPr/>
          <p:nvPr/>
        </p:nvSpPr>
        <p:spPr>
          <a:xfrm>
            <a:off x="338367" y="3865612"/>
            <a:ext cx="3858750" cy="830997"/>
          </a:xfrm>
          <a:prstGeom prst="rect">
            <a:avLst/>
          </a:prstGeom>
          <a:noFill/>
        </p:spPr>
        <p:txBody>
          <a:bodyPr wrap="none" lIns="91440" tIns="45720" rIns="91440" bIns="45720">
            <a:spAutoFit/>
          </a:bodyPr>
          <a:lstStyle/>
          <a:p>
            <a:pPr algn="ctr"/>
            <a:r>
              <a:rPr lang="hi-IN" sz="4800" dirty="0" smtClean="0">
                <a:ln w="18415" cmpd="sng">
                  <a:solidFill>
                    <a:srgbClr val="FFFFFF"/>
                  </a:solidFill>
                  <a:prstDash val="solid"/>
                </a:ln>
                <a:solidFill>
                  <a:srgbClr val="FFFFFF"/>
                </a:solidFill>
                <a:effectLst>
                  <a:glow rad="101600">
                    <a:schemeClr val="bg1">
                      <a:alpha val="60000"/>
                    </a:schemeClr>
                  </a:glow>
                  <a:outerShdw blurRad="63500" dir="3600000" algn="tl" rotWithShape="0">
                    <a:srgbClr val="000000">
                      <a:alpha val="70000"/>
                    </a:srgbClr>
                  </a:outerShdw>
                </a:effectLst>
                <a:latin typeface="Laila SemiBold" pitchFamily="2" charset="0"/>
                <a:cs typeface="Laila SemiBold" pitchFamily="2" charset="0"/>
              </a:rPr>
              <a:t>लीलाधर मंडलोई</a:t>
            </a:r>
            <a:endParaRPr lang="hi-IN" sz="4800" dirty="0" smtClean="0">
              <a:ln w="18415" cmpd="sng">
                <a:solidFill>
                  <a:srgbClr val="FFFFFF"/>
                </a:solidFill>
                <a:prstDash val="solid"/>
              </a:ln>
              <a:solidFill>
                <a:srgbClr val="FFFFFF"/>
              </a:solidFill>
              <a:effectLst>
                <a:glow rad="101600">
                  <a:schemeClr val="bg1">
                    <a:alpha val="60000"/>
                  </a:schemeClr>
                </a:glow>
                <a:outerShdw blurRad="63500" dir="3600000" algn="tl" rotWithShape="0">
                  <a:srgbClr val="000000">
                    <a:alpha val="70000"/>
                  </a:srgbClr>
                </a:outerShdw>
              </a:effectLst>
              <a:latin typeface="Laila SemiBold" pitchFamily="2" charset="0"/>
              <a:cs typeface="Laila SemiBold" pitchFamily="2" charset="0"/>
            </a:endParaRPr>
          </a:p>
        </p:txBody>
      </p:sp>
      <p:sp>
        <p:nvSpPr>
          <p:cNvPr id="9" name="Rectangle 8"/>
          <p:cNvSpPr/>
          <p:nvPr/>
        </p:nvSpPr>
        <p:spPr>
          <a:xfrm>
            <a:off x="4211960" y="349414"/>
            <a:ext cx="3384376" cy="707886"/>
          </a:xfrm>
          <a:prstGeom prst="rect">
            <a:avLst/>
          </a:prstGeom>
          <a:noFill/>
        </p:spPr>
        <p:txBody>
          <a:bodyPr wrap="square" lIns="91440" tIns="45720" rIns="91440" bIns="45720">
            <a:spAutoFit/>
          </a:bodyPr>
          <a:lstStyle/>
          <a:p>
            <a:pPr algn="ctr"/>
            <a:r>
              <a:rPr lang="hi-IN" sz="4000" b="1" dirty="0" smtClean="0">
                <a:ln w="18000">
                  <a:solidFill>
                    <a:schemeClr val="bg1"/>
                  </a:solidFill>
                  <a:prstDash val="solid"/>
                  <a:miter lim="800000"/>
                </a:ln>
                <a:solidFill>
                  <a:srgbClr val="C00000"/>
                </a:solidFill>
                <a:effectLst>
                  <a:outerShdw blurRad="38100" dist="38100" dir="2700000" algn="tl">
                    <a:srgbClr val="000000">
                      <a:alpha val="43137"/>
                    </a:srgbClr>
                  </a:outerShdw>
                </a:effectLst>
                <a:latin typeface="Laila SemiBold" pitchFamily="2" charset="0"/>
                <a:cs typeface="Laila SemiBold" pitchFamily="2" charset="0"/>
              </a:rPr>
              <a:t>जीवन परिचय</a:t>
            </a:r>
            <a:endParaRPr lang="en-US" sz="4000" b="1" dirty="0">
              <a:ln w="18000">
                <a:solidFill>
                  <a:schemeClr val="bg1"/>
                </a:solidFill>
                <a:prstDash val="solid"/>
                <a:miter lim="800000"/>
              </a:ln>
              <a:solidFill>
                <a:srgbClr val="C00000"/>
              </a:solidFill>
              <a:effectLst>
                <a:outerShdw blurRad="38100" dist="38100" dir="2700000" algn="tl">
                  <a:srgbClr val="000000">
                    <a:alpha val="43137"/>
                  </a:srgbClr>
                </a:outerShdw>
              </a:effectLst>
              <a:latin typeface="Laila SemiBold" pitchFamily="2" charset="0"/>
              <a:cs typeface="Laila SemiBold" pitchFamily="2" charset="0"/>
            </a:endParaRPr>
          </a:p>
        </p:txBody>
      </p:sp>
      <p:sp>
        <p:nvSpPr>
          <p:cNvPr id="8" name="Rounded Rectangle 7"/>
          <p:cNvSpPr/>
          <p:nvPr/>
        </p:nvSpPr>
        <p:spPr>
          <a:xfrm>
            <a:off x="4427984" y="265212"/>
            <a:ext cx="4464495" cy="707886"/>
          </a:xfrm>
          <a:prstGeom prst="round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chemeClr val="bg1"/>
                </a:solidFill>
              </a:ln>
            </a:endParaRPr>
          </a:p>
        </p:txBody>
      </p:sp>
      <p:sp>
        <p:nvSpPr>
          <p:cNvPr id="10" name="TextBox 9"/>
          <p:cNvSpPr txBox="1"/>
          <p:nvPr/>
        </p:nvSpPr>
        <p:spPr>
          <a:xfrm>
            <a:off x="4499992" y="1201316"/>
            <a:ext cx="4335001" cy="4278094"/>
          </a:xfrm>
          <a:prstGeom prst="rect">
            <a:avLst/>
          </a:prstGeom>
          <a:noFill/>
        </p:spPr>
        <p:txBody>
          <a:bodyPr wrap="square" rtlCol="0">
            <a:spAutoFit/>
          </a:bodyPr>
          <a:lstStyle/>
          <a:p>
            <a:pPr algn="just"/>
            <a:r>
              <a:rPr lang="hi-IN" sz="1750" dirty="0">
                <a:ln>
                  <a:solidFill>
                    <a:schemeClr val="bg1"/>
                  </a:solidFill>
                </a:ln>
                <a:solidFill>
                  <a:schemeClr val="bg1"/>
                </a:solidFill>
                <a:latin typeface="Laila SemiBold" pitchFamily="2" charset="0"/>
                <a:cs typeface="Laila SemiBold" pitchFamily="2" charset="0"/>
              </a:rPr>
              <a:t>1892 में राजस्थान के नवलगढ़ में जन्मे सीताराम सेकसरिया का अधिकांश जीवन कलकत्ता में बीता । व्यापार-व्यवसाय से जुड़े सेकसरिया अनेक साहित्यिक, सांस्कृतिक और नारी शिक्षण संस्थाओं के प्रेरक, संस्थापक, संचालक रहे। महात्मा गांधी के आह्वान पर स्वतंत्रता आंदोलन में बढ़-चढ़कर हिस्सेदारी की । गुरुदेव रवींद्रनाथ ठाकुर, महात्मा गांधी, नेताजी सुभाषचंद्र बोस के करीबी रहे । सत्याग्रह आंदोलन के दौरान जेल यात्रा भी की। कुछ साल तक आजाद हिंद फौज के मंत्री भी रहे। भारत सरकार ने उन्हें 1962 में प‌द्मश्री सम्मान से सम्मानित किया </a:t>
            </a:r>
            <a:r>
              <a:rPr lang="hi-IN" sz="1750" dirty="0" smtClean="0">
                <a:ln>
                  <a:solidFill>
                    <a:schemeClr val="bg1"/>
                  </a:solidFill>
                </a:ln>
                <a:solidFill>
                  <a:schemeClr val="bg1"/>
                </a:solidFill>
                <a:latin typeface="Laila SemiBold" pitchFamily="2" charset="0"/>
                <a:cs typeface="Laila SemiBold" pitchFamily="2" charset="0"/>
              </a:rPr>
              <a:t>।</a:t>
            </a:r>
          </a:p>
          <a:p>
            <a:pPr algn="just"/>
            <a:endParaRPr lang="en-US" sz="500" dirty="0" smtClean="0">
              <a:ln>
                <a:solidFill>
                  <a:schemeClr val="bg1"/>
                </a:solidFill>
              </a:ln>
              <a:solidFill>
                <a:schemeClr val="bg1"/>
              </a:solidFill>
              <a:latin typeface="Laila SemiBold" pitchFamily="2" charset="0"/>
              <a:cs typeface="Laila SemiBold" pitchFamily="2" charset="0"/>
            </a:endParaRPr>
          </a:p>
          <a:p>
            <a:pPr algn="just"/>
            <a:r>
              <a:rPr lang="hi-IN" sz="1900" b="1" dirty="0" smtClean="0">
                <a:ln>
                  <a:solidFill>
                    <a:srgbClr val="00B050"/>
                  </a:solidFill>
                </a:ln>
                <a:solidFill>
                  <a:srgbClr val="00B050"/>
                </a:solidFill>
                <a:latin typeface="Laila SemiBold" pitchFamily="2" charset="0"/>
                <a:cs typeface="Laila SemiBold" pitchFamily="2" charset="0"/>
              </a:rPr>
              <a:t>रचनाएँ: </a:t>
            </a:r>
            <a:r>
              <a:rPr lang="hi-IN" sz="1900" b="1" dirty="0">
                <a:ln>
                  <a:solidFill>
                    <a:schemeClr val="bg1"/>
                  </a:solidFill>
                </a:ln>
                <a:solidFill>
                  <a:schemeClr val="accent2">
                    <a:lumMod val="75000"/>
                  </a:schemeClr>
                </a:solidFill>
                <a:latin typeface="Laila SemiBold" pitchFamily="2" charset="0"/>
                <a:cs typeface="Laila SemiBold" pitchFamily="2" charset="0"/>
              </a:rPr>
              <a:t>स्मृतिकिरण, मन की बात, बीता युग, नयी याद और दो भागों में एक कार्यकर्ता की </a:t>
            </a:r>
            <a:r>
              <a:rPr lang="hi-IN" sz="1900" b="1" dirty="0" smtClean="0">
                <a:ln>
                  <a:solidFill>
                    <a:schemeClr val="bg1"/>
                  </a:solidFill>
                </a:ln>
                <a:solidFill>
                  <a:schemeClr val="accent2">
                    <a:lumMod val="75000"/>
                  </a:schemeClr>
                </a:solidFill>
                <a:latin typeface="Laila SemiBold" pitchFamily="2" charset="0"/>
                <a:cs typeface="Laila SemiBold" pitchFamily="2" charset="0"/>
              </a:rPr>
              <a:t>डायरी</a:t>
            </a:r>
            <a:endParaRPr lang="hi-IN" sz="1900" dirty="0" smtClean="0">
              <a:ln>
                <a:solidFill>
                  <a:schemeClr val="bg1"/>
                </a:solidFill>
              </a:ln>
              <a:solidFill>
                <a:schemeClr val="accent2">
                  <a:lumMod val="75000"/>
                </a:schemeClr>
              </a:solidFill>
              <a:latin typeface="Laila SemiBold" pitchFamily="2" charset="0"/>
              <a:cs typeface="Laila SemiBold" pitchFamily="2" charset="0"/>
            </a:endParaRPr>
          </a:p>
        </p:txBody>
      </p:sp>
      <p:sp>
        <p:nvSpPr>
          <p:cNvPr id="11" name="TextBox 10"/>
          <p:cNvSpPr txBox="1"/>
          <p:nvPr/>
        </p:nvSpPr>
        <p:spPr>
          <a:xfrm>
            <a:off x="7164288" y="409228"/>
            <a:ext cx="1857686" cy="430887"/>
          </a:xfrm>
          <a:prstGeom prst="rect">
            <a:avLst/>
          </a:prstGeom>
          <a:noFill/>
        </p:spPr>
        <p:txBody>
          <a:bodyPr wrap="square" rtlCol="0">
            <a:spAutoFit/>
          </a:bodyPr>
          <a:lstStyle/>
          <a:p>
            <a:r>
              <a:rPr lang="en-US" sz="2200" b="1" dirty="0" smtClean="0">
                <a:ln>
                  <a:solidFill>
                    <a:schemeClr val="bg1"/>
                  </a:solidFill>
                </a:ln>
                <a:solidFill>
                  <a:schemeClr val="bg1"/>
                </a:solidFill>
                <a:latin typeface="Times New Roman" pitchFamily="18" charset="0"/>
                <a:cs typeface="Times New Roman" pitchFamily="18" charset="0"/>
              </a:rPr>
              <a:t>(1892 – 1982)</a:t>
            </a:r>
            <a:endParaRPr lang="en-US" sz="2200" b="1" dirty="0">
              <a:ln>
                <a:solidFill>
                  <a:schemeClr val="bg1"/>
                </a:solidFill>
              </a:ln>
              <a:solidFill>
                <a:schemeClr val="bg1"/>
              </a:solidFill>
              <a:latin typeface="Times New Roman" pitchFamily="18" charset="0"/>
              <a:cs typeface="Times New Roman" pitchFamily="18" charset="0"/>
            </a:endParaRPr>
          </a:p>
        </p:txBody>
      </p:sp>
    </p:spTree>
    <p:extLst>
      <p:ext uri="{BB962C8B-B14F-4D97-AF65-F5344CB8AC3E}">
        <p14:creationId xmlns:p14="http://schemas.microsoft.com/office/powerpoint/2010/main" val="104072375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BEBA8EAE-BF5A-486C-A8C5-ECC9F3942E4B}">
                <a14:imgProps xmlns:a14="http://schemas.microsoft.com/office/drawing/2010/main">
                  <a14:imgLayer r:embed="rId4">
                    <a14:imgEffect>
                      <a14:artisticCutout/>
                    </a14:imgEffect>
                  </a14:imgLayer>
                </a14:imgProps>
              </a:ext>
              <a:ext uri="{28A0092B-C50C-407E-A947-70E740481C1C}">
                <a14:useLocalDpi xmlns:a14="http://schemas.microsoft.com/office/drawing/2010/main" val="0"/>
              </a:ext>
            </a:extLst>
          </a:blip>
          <a:stretch>
            <a:fillRect/>
          </a:stretch>
        </p:blipFill>
        <p:spPr>
          <a:xfrm>
            <a:off x="30103" y="4239"/>
            <a:ext cx="9143999" cy="5715000"/>
          </a:xfrm>
          <a:prstGeom prst="rect">
            <a:avLst/>
          </a:prstGeom>
          <a:ln>
            <a:noFill/>
          </a:ln>
          <a:effectLst>
            <a:softEdge rad="112500"/>
          </a:effectLst>
        </p:spPr>
      </p:pic>
      <p:pic>
        <p:nvPicPr>
          <p:cNvPr id="1028" name="Picture 4" descr="Aesthetic Wave Border. 24289743 PNG"/>
          <p:cNvPicPr>
            <a:picLocks noChangeAspect="1" noChangeArrowheads="1"/>
          </p:cNvPicPr>
          <p:nvPr/>
        </p:nvPicPr>
        <p:blipFill rotWithShape="1">
          <a:blip r:embed="rId5">
            <a:extLst>
              <a:ext uri="{BEBA8EAE-BF5A-486C-A8C5-ECC9F3942E4B}">
                <a14:imgProps xmlns:a14="http://schemas.microsoft.com/office/drawing/2010/main">
                  <a14:imgLayer r:embed="rId6">
                    <a14:imgEffect>
                      <a14:artisticLineDrawing/>
                    </a14:imgEffect>
                  </a14:imgLayer>
                </a14:imgProps>
              </a:ext>
              <a:ext uri="{28A0092B-C50C-407E-A947-70E740481C1C}">
                <a14:useLocalDpi xmlns:a14="http://schemas.microsoft.com/office/drawing/2010/main" val="0"/>
              </a:ext>
            </a:extLst>
          </a:blip>
          <a:srcRect t="39213"/>
          <a:stretch/>
        </p:blipFill>
        <p:spPr bwMode="auto">
          <a:xfrm>
            <a:off x="107504" y="4297660"/>
            <a:ext cx="8928991" cy="1322657"/>
          </a:xfrm>
          <a:prstGeom prst="rect">
            <a:avLst/>
          </a:prstGeom>
          <a:noFill/>
          <a:extLst>
            <a:ext uri="{909E8E84-426E-40DD-AFC4-6F175D3DCCD1}">
              <a14:hiddenFill xmlns:a14="http://schemas.microsoft.com/office/drawing/2010/main">
                <a:solidFill>
                  <a:srgbClr val="FFFFFF"/>
                </a:solidFill>
              </a14:hiddenFill>
            </a:ext>
          </a:extLst>
        </p:spPr>
      </p:pic>
      <p:sp>
        <p:nvSpPr>
          <p:cNvPr id="4" name="Rounded Rectangle 3"/>
          <p:cNvSpPr/>
          <p:nvPr/>
        </p:nvSpPr>
        <p:spPr>
          <a:xfrm>
            <a:off x="-252536" y="121196"/>
            <a:ext cx="3672408" cy="720080"/>
          </a:xfrm>
          <a:prstGeom prst="roundRect">
            <a:avLst/>
          </a:prstGeom>
          <a:solidFill>
            <a:srgbClr val="C000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00" dirty="0">
              <a:latin typeface="Laila SemiBold" pitchFamily="2" charset="0"/>
              <a:cs typeface="Laila SemiBold" pitchFamily="2" charset="0"/>
            </a:endParaRPr>
          </a:p>
        </p:txBody>
      </p:sp>
      <p:sp>
        <p:nvSpPr>
          <p:cNvPr id="5" name="TextBox 4"/>
          <p:cNvSpPr txBox="1"/>
          <p:nvPr/>
        </p:nvSpPr>
        <p:spPr>
          <a:xfrm>
            <a:off x="683568" y="193204"/>
            <a:ext cx="2483767" cy="707886"/>
          </a:xfrm>
          <a:prstGeom prst="rect">
            <a:avLst/>
          </a:prstGeom>
          <a:noFill/>
        </p:spPr>
        <p:txBody>
          <a:bodyPr wrap="square" rtlCol="0">
            <a:spAutoFit/>
          </a:bodyPr>
          <a:lstStyle/>
          <a:p>
            <a:r>
              <a:rPr lang="hi-IN" sz="4000" dirty="0" smtClean="0">
                <a:ln>
                  <a:solidFill>
                    <a:schemeClr val="bg1"/>
                  </a:solidFill>
                </a:ln>
                <a:solidFill>
                  <a:srgbClr val="00B050"/>
                </a:solidFill>
                <a:latin typeface="Laila SemiBold" pitchFamily="2" charset="0"/>
                <a:cs typeface="Laila SemiBold" pitchFamily="2" charset="0"/>
              </a:rPr>
              <a:t>पाठ में प्रवेश</a:t>
            </a:r>
            <a:endParaRPr lang="en-US" sz="4000" dirty="0" smtClean="0">
              <a:ln>
                <a:solidFill>
                  <a:schemeClr val="bg1"/>
                </a:solidFill>
              </a:ln>
              <a:solidFill>
                <a:srgbClr val="00B050"/>
              </a:solidFill>
              <a:latin typeface="Laila SemiBold" pitchFamily="2" charset="0"/>
              <a:cs typeface="Laila SemiBold" pitchFamily="2" charset="0"/>
            </a:endParaRPr>
          </a:p>
        </p:txBody>
      </p:sp>
      <p:sp>
        <p:nvSpPr>
          <p:cNvPr id="6" name="TextBox 5"/>
          <p:cNvSpPr txBox="1"/>
          <p:nvPr/>
        </p:nvSpPr>
        <p:spPr>
          <a:xfrm>
            <a:off x="395536" y="964674"/>
            <a:ext cx="4320480" cy="3785652"/>
          </a:xfrm>
          <a:prstGeom prst="rect">
            <a:avLst/>
          </a:prstGeom>
          <a:noFill/>
        </p:spPr>
        <p:txBody>
          <a:bodyPr wrap="square" rtlCol="0">
            <a:spAutoFit/>
          </a:bodyPr>
          <a:lstStyle/>
          <a:p>
            <a:pPr algn="just"/>
            <a:r>
              <a:rPr lang="hi-IN" sz="2000" dirty="0">
                <a:ln>
                  <a:solidFill>
                    <a:schemeClr val="bg1"/>
                  </a:solidFill>
                </a:ln>
                <a:solidFill>
                  <a:schemeClr val="bg1"/>
                </a:solidFill>
                <a:latin typeface="Laila SemiBold" pitchFamily="2" charset="0"/>
                <a:cs typeface="Laila SemiBold" pitchFamily="2" charset="0"/>
              </a:rPr>
              <a:t>अंग्रेजों से भारत को आज़ादी दिलाने के लिए महात्मा गाँधी ने सत्यग्रह आंदोलन छेड़ा था। इस आंदोलन ने जनता में आज़ादी की उम्मीद जगाई। देश भर से ऐसे बहुत से लोग सामने आए जो इस महासंग्राम में अपना सब कुछ त्यागने के लिए तैयार थे। 26 जनवरी 1930 को गुलाम भारत में पहली बार स्वतंत्रता दिवस मनाया गया था। उसके बाद हर वर्ष इस दिन को स्वतंत्रता दिवस के रूप में मनाया जाने लगा। आजादी के ढ़ाई साल बाद ,1950 को यही दिन हमारे अपने सम्विधान के लागू होने का दिन भी बना</a:t>
            </a:r>
            <a:r>
              <a:rPr lang="hi-IN" sz="2000" dirty="0" smtClean="0">
                <a:ln>
                  <a:solidFill>
                    <a:schemeClr val="bg1"/>
                  </a:solidFill>
                </a:ln>
                <a:solidFill>
                  <a:schemeClr val="bg1"/>
                </a:solidFill>
                <a:latin typeface="Laila SemiBold" pitchFamily="2" charset="0"/>
                <a:cs typeface="Laila SemiBold" pitchFamily="2" charset="0"/>
              </a:rPr>
              <a:t>।</a:t>
            </a:r>
            <a:endParaRPr lang="en-US" sz="2000" dirty="0">
              <a:ln>
                <a:solidFill>
                  <a:schemeClr val="bg1"/>
                </a:solidFill>
              </a:ln>
              <a:solidFill>
                <a:schemeClr val="bg1"/>
              </a:solidFill>
              <a:latin typeface="Laila SemiBold" pitchFamily="2" charset="0"/>
              <a:cs typeface="Laila SemiBold" pitchFamily="2" charset="0"/>
            </a:endParaRPr>
          </a:p>
        </p:txBody>
      </p:sp>
      <p:pic>
        <p:nvPicPr>
          <p:cNvPr id="3" name="Picture 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652120" y="225521"/>
            <a:ext cx="3312368" cy="5175575"/>
          </a:xfrm>
          <a:prstGeom prst="roundRect">
            <a:avLst>
              <a:gd name="adj" fmla="val 2727"/>
            </a:avLst>
          </a:prstGeom>
          <a:solidFill>
            <a:srgbClr val="FFFFFF"/>
          </a:solidFill>
          <a:ln w="76200" cap="sq">
            <a:solidFill>
              <a:schemeClr val="accent2">
                <a:lumMod val="75000"/>
              </a:schemeClr>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Tree>
    <p:extLst>
      <p:ext uri="{BB962C8B-B14F-4D97-AF65-F5344CB8AC3E}">
        <p14:creationId xmlns:p14="http://schemas.microsoft.com/office/powerpoint/2010/main" val="424329496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BEBA8EAE-BF5A-486C-A8C5-ECC9F3942E4B}">
                <a14:imgProps xmlns:a14="http://schemas.microsoft.com/office/drawing/2010/main">
                  <a14:imgLayer r:embed="rId4">
                    <a14:imgEffect>
                      <a14:artisticCutout/>
                    </a14:imgEffect>
                  </a14:imgLayer>
                </a14:imgProps>
              </a:ext>
              <a:ext uri="{28A0092B-C50C-407E-A947-70E740481C1C}">
                <a14:useLocalDpi xmlns:a14="http://schemas.microsoft.com/office/drawing/2010/main" val="0"/>
              </a:ext>
            </a:extLst>
          </a:blip>
          <a:stretch>
            <a:fillRect/>
          </a:stretch>
        </p:blipFill>
        <p:spPr>
          <a:xfrm>
            <a:off x="-1" y="14410"/>
            <a:ext cx="9143999" cy="5715000"/>
          </a:xfrm>
          <a:prstGeom prst="rect">
            <a:avLst/>
          </a:prstGeom>
          <a:ln>
            <a:noFill/>
          </a:ln>
          <a:effectLst>
            <a:softEdge rad="112500"/>
          </a:effectLst>
        </p:spPr>
      </p:pic>
      <p:pic>
        <p:nvPicPr>
          <p:cNvPr id="1028" name="Picture 4" descr="Aesthetic Wave Border. 24289743 PNG"/>
          <p:cNvPicPr>
            <a:picLocks noChangeAspect="1" noChangeArrowheads="1"/>
          </p:cNvPicPr>
          <p:nvPr/>
        </p:nvPicPr>
        <p:blipFill rotWithShape="1">
          <a:blip r:embed="rId5">
            <a:extLst>
              <a:ext uri="{BEBA8EAE-BF5A-486C-A8C5-ECC9F3942E4B}">
                <a14:imgProps xmlns:a14="http://schemas.microsoft.com/office/drawing/2010/main">
                  <a14:imgLayer r:embed="rId6">
                    <a14:imgEffect>
                      <a14:artisticLineDrawing/>
                    </a14:imgEffect>
                  </a14:imgLayer>
                </a14:imgProps>
              </a:ext>
              <a:ext uri="{28A0092B-C50C-407E-A947-70E740481C1C}">
                <a14:useLocalDpi xmlns:a14="http://schemas.microsoft.com/office/drawing/2010/main" val="0"/>
              </a:ext>
            </a:extLst>
          </a:blip>
          <a:srcRect t="39213"/>
          <a:stretch/>
        </p:blipFill>
        <p:spPr bwMode="auto">
          <a:xfrm>
            <a:off x="107504" y="4297660"/>
            <a:ext cx="8928991" cy="1322657"/>
          </a:xfrm>
          <a:prstGeom prst="rect">
            <a:avLst/>
          </a:prstGeom>
          <a:noFill/>
          <a:extLst>
            <a:ext uri="{909E8E84-426E-40DD-AFC4-6F175D3DCCD1}">
              <a14:hiddenFill xmlns:a14="http://schemas.microsoft.com/office/drawing/2010/main">
                <a:solidFill>
                  <a:srgbClr val="FFFFFF"/>
                </a:solidFill>
              </a14:hiddenFill>
            </a:ext>
          </a:extLst>
        </p:spPr>
      </p:pic>
      <p:sp>
        <p:nvSpPr>
          <p:cNvPr id="4" name="Rounded Rectangle 3"/>
          <p:cNvSpPr/>
          <p:nvPr/>
        </p:nvSpPr>
        <p:spPr>
          <a:xfrm>
            <a:off x="-252536" y="121196"/>
            <a:ext cx="3672408" cy="720080"/>
          </a:xfrm>
          <a:prstGeom prst="roundRect">
            <a:avLst/>
          </a:prstGeom>
          <a:solidFill>
            <a:srgbClr val="C000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00" dirty="0">
              <a:latin typeface="Laila SemiBold" pitchFamily="2" charset="0"/>
              <a:cs typeface="Laila SemiBold" pitchFamily="2" charset="0"/>
            </a:endParaRPr>
          </a:p>
        </p:txBody>
      </p:sp>
      <p:sp>
        <p:nvSpPr>
          <p:cNvPr id="5" name="TextBox 4"/>
          <p:cNvSpPr txBox="1"/>
          <p:nvPr/>
        </p:nvSpPr>
        <p:spPr>
          <a:xfrm>
            <a:off x="251520" y="193204"/>
            <a:ext cx="3024336" cy="707886"/>
          </a:xfrm>
          <a:prstGeom prst="rect">
            <a:avLst/>
          </a:prstGeom>
          <a:noFill/>
        </p:spPr>
        <p:txBody>
          <a:bodyPr wrap="square" rtlCol="0">
            <a:spAutoFit/>
          </a:bodyPr>
          <a:lstStyle/>
          <a:p>
            <a:r>
              <a:rPr lang="hi-IN" sz="4000" dirty="0" smtClean="0">
                <a:ln>
                  <a:solidFill>
                    <a:schemeClr val="bg1"/>
                  </a:solidFill>
                </a:ln>
                <a:solidFill>
                  <a:srgbClr val="00B050"/>
                </a:solidFill>
                <a:latin typeface="Laila SemiBold" pitchFamily="2" charset="0"/>
                <a:cs typeface="Laila SemiBold" pitchFamily="2" charset="0"/>
              </a:rPr>
              <a:t>पाठ का आरम्भ</a:t>
            </a:r>
            <a:endParaRPr lang="en-US" sz="4000" dirty="0" smtClean="0">
              <a:ln>
                <a:solidFill>
                  <a:schemeClr val="bg1"/>
                </a:solidFill>
              </a:ln>
              <a:solidFill>
                <a:srgbClr val="00B050"/>
              </a:solidFill>
              <a:latin typeface="Laila SemiBold" pitchFamily="2" charset="0"/>
              <a:cs typeface="Laila SemiBold" pitchFamily="2" charset="0"/>
            </a:endParaRPr>
          </a:p>
        </p:txBody>
      </p:sp>
      <p:sp>
        <p:nvSpPr>
          <p:cNvPr id="6" name="TextBox 5"/>
          <p:cNvSpPr txBox="1"/>
          <p:nvPr/>
        </p:nvSpPr>
        <p:spPr>
          <a:xfrm>
            <a:off x="467544" y="956868"/>
            <a:ext cx="7560840" cy="4093428"/>
          </a:xfrm>
          <a:prstGeom prst="rect">
            <a:avLst/>
          </a:prstGeom>
          <a:noFill/>
        </p:spPr>
        <p:txBody>
          <a:bodyPr wrap="square" rtlCol="0">
            <a:spAutoFit/>
          </a:bodyPr>
          <a:lstStyle/>
          <a:p>
            <a:pPr algn="just"/>
            <a:r>
              <a:rPr lang="hi-IN" sz="2000" dirty="0">
                <a:ln>
                  <a:solidFill>
                    <a:schemeClr val="bg1"/>
                  </a:solidFill>
                </a:ln>
                <a:solidFill>
                  <a:schemeClr val="bg1"/>
                </a:solidFill>
                <a:latin typeface="Laila SemiBold" pitchFamily="2" charset="0"/>
                <a:cs typeface="Laila SemiBold" pitchFamily="2" charset="0"/>
              </a:rPr>
              <a:t>26 जनवरी : आज का दिन तो अमर दिन है। आज के हीदिन सारे हिदुस्तान में स्वतंत्रता दिवस मनाया गया था। और इस वर्ष भी उसकी पुनरावृत्ति थी जिसके लिए काफ़ी तैयारियाँ पहले से की गयी थीं। गत वर्ष अपना हिस्सा बहुत साधारण था। इस वर्ष जितना अपने दे सकते थे, दिया था। केवल प्रचार में दो हज़ार रूपया खर्च किया गया था। सारे काम का भार अपने समझते थे अपने ऊपर है, और इसी तरह जो कार्यकर्ता थे उनके घर जा-जाकर समझाया था</a:t>
            </a:r>
            <a:r>
              <a:rPr lang="hi-IN" sz="2000" dirty="0" smtClean="0">
                <a:ln>
                  <a:solidFill>
                    <a:schemeClr val="bg1"/>
                  </a:solidFill>
                </a:ln>
                <a:solidFill>
                  <a:schemeClr val="bg1"/>
                </a:solidFill>
                <a:latin typeface="Laila SemiBold" pitchFamily="2" charset="0"/>
                <a:cs typeface="Laila SemiBold" pitchFamily="2" charset="0"/>
              </a:rPr>
              <a:t>।</a:t>
            </a:r>
            <a:endParaRPr lang="en-IN" sz="2000" dirty="0" smtClean="0">
              <a:ln>
                <a:solidFill>
                  <a:schemeClr val="bg1"/>
                </a:solidFill>
              </a:ln>
              <a:solidFill>
                <a:schemeClr val="bg1"/>
              </a:solidFill>
              <a:latin typeface="Laila SemiBold" pitchFamily="2" charset="0"/>
              <a:cs typeface="Laila SemiBold" pitchFamily="2" charset="0"/>
            </a:endParaRPr>
          </a:p>
          <a:p>
            <a:pPr algn="just"/>
            <a:endParaRPr lang="en-IN" sz="2000" dirty="0">
              <a:ln>
                <a:solidFill>
                  <a:schemeClr val="bg1"/>
                </a:solidFill>
              </a:ln>
              <a:solidFill>
                <a:schemeClr val="bg1"/>
              </a:solidFill>
              <a:latin typeface="Laila SemiBold" pitchFamily="2" charset="0"/>
              <a:cs typeface="Laila SemiBold" pitchFamily="2" charset="0"/>
            </a:endParaRPr>
          </a:p>
          <a:p>
            <a:pPr algn="just"/>
            <a:endParaRPr lang="en-IN" sz="2000" dirty="0" smtClean="0">
              <a:ln>
                <a:solidFill>
                  <a:schemeClr val="bg1"/>
                </a:solidFill>
              </a:ln>
              <a:solidFill>
                <a:schemeClr val="bg1"/>
              </a:solidFill>
              <a:latin typeface="Laila SemiBold" pitchFamily="2" charset="0"/>
              <a:cs typeface="Laila SemiBold" pitchFamily="2" charset="0"/>
            </a:endParaRPr>
          </a:p>
          <a:p>
            <a:pPr algn="just"/>
            <a:r>
              <a:rPr lang="hi-IN" sz="2000" dirty="0" smtClean="0">
                <a:ln>
                  <a:solidFill>
                    <a:schemeClr val="bg1"/>
                  </a:solidFill>
                </a:ln>
                <a:solidFill>
                  <a:srgbClr val="002060"/>
                </a:solidFill>
                <a:latin typeface="Laila SemiBold" pitchFamily="2" charset="0"/>
                <a:cs typeface="Laila SemiBold" pitchFamily="2" charset="0"/>
              </a:rPr>
              <a:t>अमर दिन</a:t>
            </a:r>
            <a:r>
              <a:rPr lang="en-IN" sz="2000" dirty="0" smtClean="0">
                <a:ln>
                  <a:solidFill>
                    <a:schemeClr val="bg1"/>
                  </a:solidFill>
                </a:ln>
                <a:solidFill>
                  <a:srgbClr val="002060"/>
                </a:solidFill>
                <a:latin typeface="Laila SemiBold" pitchFamily="2" charset="0"/>
                <a:cs typeface="Laila SemiBold" pitchFamily="2" charset="0"/>
              </a:rPr>
              <a:t>- </a:t>
            </a:r>
            <a:r>
              <a:rPr lang="hi-IN" sz="2000" dirty="0" smtClean="0">
                <a:ln>
                  <a:solidFill>
                    <a:srgbClr val="0070C0"/>
                  </a:solidFill>
                </a:ln>
                <a:solidFill>
                  <a:srgbClr val="0070C0"/>
                </a:solidFill>
                <a:latin typeface="Laila SemiBold" pitchFamily="2" charset="0"/>
                <a:cs typeface="Laila SemiBold" pitchFamily="2" charset="0"/>
              </a:rPr>
              <a:t>जिसे </a:t>
            </a:r>
            <a:r>
              <a:rPr lang="hi-IN" sz="2000" dirty="0">
                <a:ln>
                  <a:solidFill>
                    <a:srgbClr val="0070C0"/>
                  </a:solidFill>
                </a:ln>
                <a:solidFill>
                  <a:srgbClr val="0070C0"/>
                </a:solidFill>
                <a:latin typeface="Laila SemiBold" pitchFamily="2" charset="0"/>
                <a:cs typeface="Laila SemiBold" pitchFamily="2" charset="0"/>
              </a:rPr>
              <a:t>हमेशा याद </a:t>
            </a:r>
            <a:endParaRPr lang="hi-IN" sz="2000" dirty="0" smtClean="0">
              <a:ln>
                <a:solidFill>
                  <a:srgbClr val="0070C0"/>
                </a:solidFill>
              </a:ln>
              <a:solidFill>
                <a:srgbClr val="0070C0"/>
              </a:solidFill>
              <a:latin typeface="Laila SemiBold" pitchFamily="2" charset="0"/>
              <a:cs typeface="Laila SemiBold" pitchFamily="2" charset="0"/>
            </a:endParaRPr>
          </a:p>
          <a:p>
            <a:pPr algn="just"/>
            <a:r>
              <a:rPr lang="hi-IN" sz="2000" dirty="0" smtClean="0">
                <a:ln>
                  <a:solidFill>
                    <a:srgbClr val="0070C0"/>
                  </a:solidFill>
                </a:ln>
                <a:solidFill>
                  <a:srgbClr val="0070C0"/>
                </a:solidFill>
                <a:latin typeface="Laila SemiBold" pitchFamily="2" charset="0"/>
                <a:cs typeface="Laila SemiBold" pitchFamily="2" charset="0"/>
              </a:rPr>
              <a:t>रखा जायेगा</a:t>
            </a:r>
            <a:endParaRPr lang="en-IN" sz="2000" dirty="0">
              <a:ln>
                <a:solidFill>
                  <a:srgbClr val="0070C0"/>
                </a:solidFill>
              </a:ln>
              <a:solidFill>
                <a:srgbClr val="0070C0"/>
              </a:solidFill>
              <a:latin typeface="Laila SemiBold" pitchFamily="2" charset="0"/>
              <a:cs typeface="Laila SemiBold" pitchFamily="2" charset="0"/>
            </a:endParaRPr>
          </a:p>
          <a:p>
            <a:pPr algn="just"/>
            <a:r>
              <a:rPr lang="hi-IN" sz="2000" dirty="0">
                <a:ln>
                  <a:solidFill>
                    <a:schemeClr val="bg1"/>
                  </a:solidFill>
                </a:ln>
                <a:solidFill>
                  <a:srgbClr val="002060"/>
                </a:solidFill>
                <a:latin typeface="Laila SemiBold" pitchFamily="2" charset="0"/>
                <a:cs typeface="Laila SemiBold" pitchFamily="2" charset="0"/>
              </a:rPr>
              <a:t>पुनरावृत्ति </a:t>
            </a:r>
            <a:r>
              <a:rPr lang="en-IN" sz="2000" dirty="0">
                <a:ln>
                  <a:solidFill>
                    <a:schemeClr val="bg1"/>
                  </a:solidFill>
                </a:ln>
                <a:solidFill>
                  <a:srgbClr val="002060"/>
                </a:solidFill>
                <a:latin typeface="Laila SemiBold" pitchFamily="2" charset="0"/>
                <a:cs typeface="Laila SemiBold" pitchFamily="2" charset="0"/>
              </a:rPr>
              <a:t>-</a:t>
            </a:r>
            <a:r>
              <a:rPr lang="en-IN" sz="2000" dirty="0" smtClean="0">
                <a:ln>
                  <a:solidFill>
                    <a:schemeClr val="bg1"/>
                  </a:solidFill>
                </a:ln>
                <a:solidFill>
                  <a:schemeClr val="bg1"/>
                </a:solidFill>
                <a:latin typeface="Laila SemiBold" pitchFamily="2" charset="0"/>
                <a:cs typeface="Laila SemiBold" pitchFamily="2" charset="0"/>
              </a:rPr>
              <a:t> </a:t>
            </a:r>
            <a:r>
              <a:rPr lang="hi-IN" sz="2000" dirty="0">
                <a:ln>
                  <a:solidFill>
                    <a:srgbClr val="0070C0"/>
                  </a:solidFill>
                </a:ln>
                <a:solidFill>
                  <a:srgbClr val="0070C0"/>
                </a:solidFill>
                <a:latin typeface="Laila SemiBold" pitchFamily="2" charset="0"/>
                <a:cs typeface="Laila SemiBold" pitchFamily="2" charset="0"/>
              </a:rPr>
              <a:t>फिर से आना</a:t>
            </a:r>
            <a:endParaRPr lang="en-IN" sz="2000" dirty="0">
              <a:ln>
                <a:solidFill>
                  <a:srgbClr val="0070C0"/>
                </a:solidFill>
              </a:ln>
              <a:solidFill>
                <a:srgbClr val="0070C0"/>
              </a:solidFill>
              <a:latin typeface="Laila SemiBold" pitchFamily="2" charset="0"/>
              <a:cs typeface="Laila SemiBold" pitchFamily="2" charset="0"/>
            </a:endParaRPr>
          </a:p>
          <a:p>
            <a:pPr algn="just"/>
            <a:r>
              <a:rPr lang="hi-IN" sz="2000" dirty="0">
                <a:ln>
                  <a:solidFill>
                    <a:schemeClr val="bg1"/>
                  </a:solidFill>
                </a:ln>
                <a:solidFill>
                  <a:srgbClr val="002060"/>
                </a:solidFill>
                <a:latin typeface="Laila SemiBold" pitchFamily="2" charset="0"/>
                <a:cs typeface="Laila SemiBold" pitchFamily="2" charset="0"/>
              </a:rPr>
              <a:t>अपना/अपने </a:t>
            </a:r>
            <a:r>
              <a:rPr lang="en-IN" sz="2000" dirty="0">
                <a:ln>
                  <a:solidFill>
                    <a:schemeClr val="bg1"/>
                  </a:solidFill>
                </a:ln>
                <a:solidFill>
                  <a:srgbClr val="002060"/>
                </a:solidFill>
                <a:latin typeface="Laila SemiBold" pitchFamily="2" charset="0"/>
                <a:cs typeface="Laila SemiBold" pitchFamily="2" charset="0"/>
              </a:rPr>
              <a:t>-</a:t>
            </a:r>
            <a:r>
              <a:rPr lang="en-IN" sz="2000" dirty="0" smtClean="0">
                <a:ln>
                  <a:solidFill>
                    <a:schemeClr val="bg1"/>
                  </a:solidFill>
                </a:ln>
                <a:solidFill>
                  <a:schemeClr val="bg1"/>
                </a:solidFill>
                <a:latin typeface="Laila SemiBold" pitchFamily="2" charset="0"/>
                <a:cs typeface="Laila SemiBold" pitchFamily="2" charset="0"/>
              </a:rPr>
              <a:t> </a:t>
            </a:r>
            <a:r>
              <a:rPr lang="hi-IN" sz="2000" dirty="0">
                <a:ln>
                  <a:solidFill>
                    <a:srgbClr val="0070C0"/>
                  </a:solidFill>
                </a:ln>
                <a:solidFill>
                  <a:srgbClr val="0070C0"/>
                </a:solidFill>
                <a:latin typeface="Laila SemiBold" pitchFamily="2" charset="0"/>
                <a:cs typeface="Laila SemiBold" pitchFamily="2" charset="0"/>
              </a:rPr>
              <a:t>हम/हमारे/मेरा</a:t>
            </a:r>
            <a:endParaRPr lang="en-IN" sz="2000" dirty="0">
              <a:ln>
                <a:solidFill>
                  <a:srgbClr val="0070C0"/>
                </a:solidFill>
              </a:ln>
              <a:solidFill>
                <a:srgbClr val="0070C0"/>
              </a:solidFill>
              <a:latin typeface="Laila SemiBold" pitchFamily="2" charset="0"/>
              <a:cs typeface="Laila SemiBold" pitchFamily="2" charset="0"/>
            </a:endParaRPr>
          </a:p>
          <a:p>
            <a:pPr algn="just"/>
            <a:r>
              <a:rPr lang="hi-IN" sz="2000" dirty="0">
                <a:ln>
                  <a:solidFill>
                    <a:schemeClr val="bg1"/>
                  </a:solidFill>
                </a:ln>
                <a:solidFill>
                  <a:srgbClr val="002060"/>
                </a:solidFill>
                <a:latin typeface="Laila SemiBold" pitchFamily="2" charset="0"/>
                <a:cs typeface="Laila SemiBold" pitchFamily="2" charset="0"/>
              </a:rPr>
              <a:t>कार्यकर्ता </a:t>
            </a:r>
            <a:r>
              <a:rPr lang="en-IN" sz="2000" dirty="0">
                <a:ln>
                  <a:solidFill>
                    <a:schemeClr val="bg1"/>
                  </a:solidFill>
                </a:ln>
                <a:solidFill>
                  <a:srgbClr val="002060"/>
                </a:solidFill>
                <a:latin typeface="Laila SemiBold" pitchFamily="2" charset="0"/>
                <a:cs typeface="Laila SemiBold" pitchFamily="2" charset="0"/>
              </a:rPr>
              <a:t>-</a:t>
            </a:r>
            <a:r>
              <a:rPr lang="en-IN" sz="2000" dirty="0" smtClean="0">
                <a:ln>
                  <a:solidFill>
                    <a:schemeClr val="bg1"/>
                  </a:solidFill>
                </a:ln>
                <a:solidFill>
                  <a:schemeClr val="bg1"/>
                </a:solidFill>
                <a:latin typeface="Laila SemiBold" pitchFamily="2" charset="0"/>
                <a:cs typeface="Laila SemiBold" pitchFamily="2" charset="0"/>
              </a:rPr>
              <a:t> </a:t>
            </a:r>
            <a:r>
              <a:rPr lang="hi-IN" sz="2000" dirty="0">
                <a:ln>
                  <a:solidFill>
                    <a:srgbClr val="0070C0"/>
                  </a:solidFill>
                </a:ln>
                <a:solidFill>
                  <a:srgbClr val="0070C0"/>
                </a:solidFill>
                <a:latin typeface="Laila SemiBold" pitchFamily="2" charset="0"/>
                <a:cs typeface="Laila SemiBold" pitchFamily="2" charset="0"/>
              </a:rPr>
              <a:t>स्वयंसेवक</a:t>
            </a:r>
            <a:endParaRPr lang="en-US" sz="2000" dirty="0">
              <a:ln>
                <a:solidFill>
                  <a:srgbClr val="0070C0"/>
                </a:solidFill>
              </a:ln>
              <a:solidFill>
                <a:srgbClr val="0070C0"/>
              </a:solidFill>
              <a:latin typeface="Laila SemiBold" pitchFamily="2" charset="0"/>
              <a:cs typeface="Laila SemiBold" pitchFamily="2" charset="0"/>
            </a:endParaRPr>
          </a:p>
        </p:txBody>
      </p:sp>
      <p:pic>
        <p:nvPicPr>
          <p:cNvPr id="2050" name="Picture 2"/>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3851920" y="2871909"/>
            <a:ext cx="5065312" cy="2659289"/>
          </a:xfrm>
          <a:prstGeom prst="round2DiagRect">
            <a:avLst>
              <a:gd name="adj1" fmla="val 16667"/>
              <a:gd name="adj2" fmla="val 0"/>
            </a:avLst>
          </a:prstGeom>
          <a:ln w="28575" cap="sq">
            <a:solidFill>
              <a:srgbClr val="002060"/>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725522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496" y="44650"/>
            <a:ext cx="9073008" cy="5651993"/>
          </a:xfrm>
          <a:prstGeom prst="rect">
            <a:avLst/>
          </a:prstGeom>
          <a:ln>
            <a:noFill/>
          </a:ln>
          <a:effectLst>
            <a:softEdge rad="112500"/>
          </a:effectLst>
        </p:spPr>
      </p:pic>
      <p:sp>
        <p:nvSpPr>
          <p:cNvPr id="4" name="Rounded Rectangle 3"/>
          <p:cNvSpPr/>
          <p:nvPr/>
        </p:nvSpPr>
        <p:spPr>
          <a:xfrm>
            <a:off x="311376" y="265212"/>
            <a:ext cx="4752528" cy="5040560"/>
          </a:xfrm>
          <a:prstGeom prst="roundRect">
            <a:avLst>
              <a:gd name="adj" fmla="val 3933"/>
            </a:avLst>
          </a:prstGeom>
          <a:ln w="38100">
            <a:solidFill>
              <a:schemeClr val="bg1"/>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ounded Rectangle 4"/>
          <p:cNvSpPr/>
          <p:nvPr/>
        </p:nvSpPr>
        <p:spPr>
          <a:xfrm>
            <a:off x="5220072" y="265212"/>
            <a:ext cx="3672407" cy="5112568"/>
          </a:xfrm>
          <a:prstGeom prst="roundRect">
            <a:avLst>
              <a:gd name="adj" fmla="val 6724"/>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100000" b="100000"/>
            </a:path>
            <a:tileRect t="-100000" r="-100000"/>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7" name="TextBox 6"/>
          <p:cNvSpPr txBox="1"/>
          <p:nvPr/>
        </p:nvSpPr>
        <p:spPr>
          <a:xfrm>
            <a:off x="402690" y="361515"/>
            <a:ext cx="4632816" cy="2800767"/>
          </a:xfrm>
          <a:prstGeom prst="rect">
            <a:avLst/>
          </a:prstGeom>
          <a:noFill/>
        </p:spPr>
        <p:txBody>
          <a:bodyPr wrap="square" rtlCol="0">
            <a:spAutoFit/>
          </a:bodyPr>
          <a:lstStyle/>
          <a:p>
            <a:r>
              <a:rPr lang="hi-IN" sz="2200" dirty="0">
                <a:solidFill>
                  <a:srgbClr val="FFFF00"/>
                </a:solidFill>
                <a:latin typeface="Laila SemiBold" pitchFamily="2" charset="0"/>
                <a:cs typeface="Laila SemiBold" pitchFamily="2" charset="0"/>
              </a:rPr>
              <a:t>बड़े बाज़ार के प्रायः मकानों पर राष्ट्रीय झंडा फहरा रहा था और कई मकान तो ऐसे सजाए गए थे कि ऐसा मालूम होता था कि मानो स्वतंत्रता मिल गई हो। कलकत्ते के प्रत्येक भाग में ही झंडे लगाए गए थे। जिस रास्ते से मनुष्य जाते थे, उसी रास्ते में उत्साह और नवीनता मालूम होती थी। लोगों का कहना था कि ऐसी सजावट पहले नहीं हुई।</a:t>
            </a:r>
            <a:endParaRPr lang="en-US" sz="2200" dirty="0">
              <a:solidFill>
                <a:srgbClr val="FFFF00"/>
              </a:solidFill>
              <a:latin typeface="Laila SemiBold" pitchFamily="2" charset="0"/>
              <a:cs typeface="Laila SemiBold" pitchFamily="2" charset="0"/>
            </a:endParaRPr>
          </a:p>
        </p:txBody>
      </p:sp>
      <p:sp>
        <p:nvSpPr>
          <p:cNvPr id="12" name="Rounded Rectangle 11"/>
          <p:cNvSpPr/>
          <p:nvPr/>
        </p:nvSpPr>
        <p:spPr>
          <a:xfrm>
            <a:off x="-4861048" y="441413"/>
            <a:ext cx="4608512" cy="707886"/>
          </a:xfrm>
          <a:prstGeom prst="roundRect">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Har Ghar Tiranga Abhiyan Starts From Today Azadi ka Amrit Mahotsav National  Flag | Har Ghar Tiranga: 'हर घर तिरंगा' अभियान का आज से आगाज, 15 अगस्त तक  हर घर में लहराएगा"/>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4902" y="3217540"/>
            <a:ext cx="4619146" cy="2029154"/>
          </a:xfrm>
          <a:prstGeom prst="roundRect">
            <a:avLst>
              <a:gd name="adj" fmla="val 5862"/>
            </a:avLst>
          </a:prstGeom>
          <a:solidFill>
            <a:srgbClr val="FFFFFF"/>
          </a:solidFill>
          <a:ln w="38100" cap="sq">
            <a:solidFill>
              <a:srgbClr val="002060"/>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a:extLst/>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23967" y="382481"/>
            <a:ext cx="3496505" cy="2331003"/>
          </a:xfrm>
          <a:prstGeom prst="roundRect">
            <a:avLst>
              <a:gd name="adj" fmla="val 5862"/>
            </a:avLst>
          </a:prstGeom>
          <a:solidFill>
            <a:srgbClr val="FFFFFF"/>
          </a:solidFill>
          <a:ln w="38100" cap="sq">
            <a:solidFill>
              <a:srgbClr val="002060"/>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pic>
        <p:nvPicPr>
          <p:cNvPr id="11" name="Picture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292080" y="2929508"/>
            <a:ext cx="3528392" cy="2317707"/>
          </a:xfrm>
          <a:prstGeom prst="roundRect">
            <a:avLst>
              <a:gd name="adj" fmla="val 5862"/>
            </a:avLst>
          </a:prstGeom>
          <a:solidFill>
            <a:srgbClr val="FFFFFF"/>
          </a:solidFill>
          <a:ln w="38100" cap="sq">
            <a:solidFill>
              <a:srgbClr val="002060"/>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Tree>
    <p:extLst>
      <p:ext uri="{BB962C8B-B14F-4D97-AF65-F5344CB8AC3E}">
        <p14:creationId xmlns:p14="http://schemas.microsoft.com/office/powerpoint/2010/main" val="203122100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55576" y="553244"/>
            <a:ext cx="3096344" cy="4493538"/>
          </a:xfrm>
          <a:prstGeom prst="rect">
            <a:avLst/>
          </a:prstGeom>
          <a:noFill/>
        </p:spPr>
        <p:txBody>
          <a:bodyPr wrap="square" rtlCol="0">
            <a:spAutoFit/>
          </a:bodyPr>
          <a:lstStyle/>
          <a:p>
            <a:pPr algn="just"/>
            <a:r>
              <a:rPr lang="hi-IN" sz="2200" dirty="0">
                <a:ln>
                  <a:solidFill>
                    <a:srgbClr val="002060"/>
                  </a:solidFill>
                </a:ln>
                <a:solidFill>
                  <a:srgbClr val="002060"/>
                </a:solidFill>
                <a:latin typeface="Laila SemiBold" pitchFamily="2" charset="0"/>
                <a:cs typeface="Laila SemiBold" pitchFamily="2" charset="0"/>
              </a:rPr>
              <a:t>पुलिस अपनी पूरी ताकत से शहर में गश्त देकर प्रदर्शन कर रही थी। मोटर गाड़ियों में गोरखे तथा सार्जेंट प्रत्येक मोड़ पर तैनात थे। कितनी ही लरियाँ शहर में घुमाई जा रही थी। घुड़सवारों का प्रबंध किया था। कहीं भी ट्रैफ़िक पुलिस नहीं थी, सारी पुलिस को इसी काम में लगाया गया था। बड़े-बड़े पार्कों तथा मैदानों को पुलिस ने सवेरे से ही घेर लिया था ।</a:t>
            </a:r>
            <a:endParaRPr lang="en-US" sz="2200" dirty="0">
              <a:ln>
                <a:solidFill>
                  <a:srgbClr val="002060"/>
                </a:solidFill>
              </a:ln>
              <a:solidFill>
                <a:srgbClr val="002060"/>
              </a:solidFill>
              <a:latin typeface="Laila SemiBold" pitchFamily="2" charset="0"/>
              <a:cs typeface="Laila SemiBold" pitchFamily="2" charset="0"/>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11960" y="447908"/>
            <a:ext cx="4464496" cy="3129672"/>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43482" y="3577580"/>
            <a:ext cx="4432974" cy="1931324"/>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ounded Rectangle 3"/>
          <p:cNvSpPr/>
          <p:nvPr/>
        </p:nvSpPr>
        <p:spPr>
          <a:xfrm>
            <a:off x="323528" y="278518"/>
            <a:ext cx="8422220" cy="5171270"/>
          </a:xfrm>
          <a:prstGeom prst="roundRect">
            <a:avLst>
              <a:gd name="adj" fmla="val 3933"/>
            </a:avLst>
          </a:prstGeom>
          <a:noFill/>
          <a:ln w="38100">
            <a:solidFill>
              <a:schemeClr val="bg1"/>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533317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496" y="13819"/>
            <a:ext cx="9073008" cy="5651993"/>
          </a:xfrm>
          <a:prstGeom prst="rect">
            <a:avLst/>
          </a:prstGeom>
          <a:ln>
            <a:noFill/>
          </a:ln>
          <a:effectLst>
            <a:softEdge rad="112500"/>
          </a:effectLst>
        </p:spPr>
      </p:pic>
      <p:sp>
        <p:nvSpPr>
          <p:cNvPr id="4" name="Rounded Rectangle 3"/>
          <p:cNvSpPr/>
          <p:nvPr/>
        </p:nvSpPr>
        <p:spPr>
          <a:xfrm>
            <a:off x="187016" y="297849"/>
            <a:ext cx="8489439" cy="2271619"/>
          </a:xfrm>
          <a:prstGeom prst="roundRect">
            <a:avLst>
              <a:gd name="adj" fmla="val 3933"/>
            </a:avLst>
          </a:prstGeom>
          <a:ln w="38100">
            <a:solidFill>
              <a:schemeClr val="bg1"/>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ounded Rectangle 4"/>
          <p:cNvSpPr/>
          <p:nvPr/>
        </p:nvSpPr>
        <p:spPr>
          <a:xfrm>
            <a:off x="251520" y="3001516"/>
            <a:ext cx="3240360" cy="1121356"/>
          </a:xfrm>
          <a:prstGeom prst="roundRect">
            <a:avLst>
              <a:gd name="adj" fmla="val 6724"/>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100000" b="100000"/>
            </a:path>
            <a:tileRect t="-100000" r="-100000"/>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7" name="TextBox 6"/>
          <p:cNvSpPr txBox="1"/>
          <p:nvPr/>
        </p:nvSpPr>
        <p:spPr>
          <a:xfrm>
            <a:off x="251520" y="337220"/>
            <a:ext cx="8352928" cy="3785652"/>
          </a:xfrm>
          <a:prstGeom prst="rect">
            <a:avLst/>
          </a:prstGeom>
          <a:noFill/>
        </p:spPr>
        <p:txBody>
          <a:bodyPr wrap="square" rtlCol="0">
            <a:spAutoFit/>
          </a:bodyPr>
          <a:lstStyle/>
          <a:p>
            <a:pPr algn="just"/>
            <a:r>
              <a:rPr lang="hi-IN" sz="2000" dirty="0">
                <a:solidFill>
                  <a:srgbClr val="FFFF00"/>
                </a:solidFill>
                <a:latin typeface="Laila SemiBold" pitchFamily="2" charset="0"/>
                <a:cs typeface="Laila SemiBold" pitchFamily="2" charset="0"/>
              </a:rPr>
              <a:t>मोनुमेंट के नीचे जहाँ शाम को सभा होने वाली थी उस जगह को तो भोर में छह बजे से ही पुलिस ने बड़ी संख्या में घेर लिया था पर तब भी कई जगह तो भोर में ही झंडा फहराया गया। श्रद्धानन्द पार्क में बंगाल प्रांतीय विद्यार्थी संघ के मंत्री अविनाश बाबू ने झंडा गाड़ा तो पुलिस ने उनको पकड़ लिया तथा और लोगों को मारा या हटा दिया। तारा सुंदरी पार्क में बड़ा बाज़ार कांग्रेस कमेटी के युद्ध मंत्री हरिश्चंद्र सिंह झंडा फहराने गए पर वे भीतर न जा सके। वहाँ पर काफी मारपीट हुई और दो-चार आदमियों के सर फट गए। गुजरती सेविका संघ की ओर से जुलूस निकला जिसमे बहुत सी लड़कियाँ थी उनको गिरफ्तार कर लिया।</a:t>
            </a:r>
            <a:endParaRPr lang="en-IN" sz="2000" dirty="0">
              <a:solidFill>
                <a:srgbClr val="FFFF00"/>
              </a:solidFill>
              <a:latin typeface="Laila SemiBold" pitchFamily="2" charset="0"/>
              <a:cs typeface="Laila SemiBold" pitchFamily="2" charset="0"/>
            </a:endParaRPr>
          </a:p>
          <a:p>
            <a:pPr algn="just"/>
            <a:endParaRPr lang="en-IN" sz="2000" dirty="0" smtClean="0">
              <a:ln>
                <a:solidFill>
                  <a:schemeClr val="bg1"/>
                </a:solidFill>
              </a:ln>
              <a:solidFill>
                <a:srgbClr val="002060"/>
              </a:solidFill>
              <a:latin typeface="Laila SemiBold" pitchFamily="2" charset="0"/>
              <a:cs typeface="Laila SemiBold" pitchFamily="2" charset="0"/>
            </a:endParaRPr>
          </a:p>
          <a:p>
            <a:pPr algn="just"/>
            <a:endParaRPr lang="en-IN" sz="2000" dirty="0">
              <a:ln>
                <a:solidFill>
                  <a:schemeClr val="bg1"/>
                </a:solidFill>
              </a:ln>
              <a:solidFill>
                <a:srgbClr val="002060"/>
              </a:solidFill>
              <a:latin typeface="Laila SemiBold" pitchFamily="2" charset="0"/>
              <a:cs typeface="Laila SemiBold" pitchFamily="2" charset="0"/>
            </a:endParaRPr>
          </a:p>
          <a:p>
            <a:pPr algn="just"/>
            <a:r>
              <a:rPr lang="hi-IN" sz="2000" dirty="0" smtClean="0">
                <a:ln>
                  <a:solidFill>
                    <a:schemeClr val="bg1"/>
                  </a:solidFill>
                </a:ln>
                <a:solidFill>
                  <a:srgbClr val="002060"/>
                </a:solidFill>
                <a:latin typeface="Laila SemiBold" pitchFamily="2" charset="0"/>
                <a:cs typeface="Laila SemiBold" pitchFamily="2" charset="0"/>
              </a:rPr>
              <a:t>मोनुर्मेट </a:t>
            </a:r>
            <a:r>
              <a:rPr lang="hi-IN" sz="2000" dirty="0">
                <a:ln>
                  <a:solidFill>
                    <a:schemeClr val="bg1"/>
                  </a:solidFill>
                </a:ln>
                <a:solidFill>
                  <a:srgbClr val="002060"/>
                </a:solidFill>
                <a:latin typeface="Laila SemiBold" pitchFamily="2" charset="0"/>
                <a:cs typeface="Laila SemiBold" pitchFamily="2" charset="0"/>
              </a:rPr>
              <a:t>– </a:t>
            </a:r>
            <a:r>
              <a:rPr lang="hi-IN" sz="2000" dirty="0">
                <a:ln>
                  <a:solidFill>
                    <a:srgbClr val="0070C0"/>
                  </a:solidFill>
                </a:ln>
                <a:solidFill>
                  <a:srgbClr val="0070C0"/>
                </a:solidFill>
                <a:latin typeface="Laila SemiBold" pitchFamily="2" charset="0"/>
                <a:cs typeface="Laila SemiBold" pitchFamily="2" charset="0"/>
              </a:rPr>
              <a:t>स्मारक</a:t>
            </a:r>
            <a:endParaRPr lang="en-IN" sz="2000" dirty="0">
              <a:ln>
                <a:solidFill>
                  <a:srgbClr val="0070C0"/>
                </a:solidFill>
              </a:ln>
              <a:solidFill>
                <a:srgbClr val="0070C0"/>
              </a:solidFill>
              <a:latin typeface="Laila SemiBold" pitchFamily="2" charset="0"/>
              <a:cs typeface="Laila SemiBold" pitchFamily="2" charset="0"/>
            </a:endParaRPr>
          </a:p>
          <a:p>
            <a:pPr algn="just"/>
            <a:r>
              <a:rPr lang="hi-IN" sz="2000" dirty="0">
                <a:ln>
                  <a:solidFill>
                    <a:schemeClr val="bg1"/>
                  </a:solidFill>
                </a:ln>
                <a:solidFill>
                  <a:srgbClr val="002060"/>
                </a:solidFill>
                <a:latin typeface="Laila SemiBold" pitchFamily="2" charset="0"/>
                <a:cs typeface="Laila SemiBold" pitchFamily="2" charset="0"/>
              </a:rPr>
              <a:t>भोर - </a:t>
            </a:r>
            <a:r>
              <a:rPr lang="hi-IN" sz="2000" dirty="0">
                <a:ln>
                  <a:solidFill>
                    <a:srgbClr val="0070C0"/>
                  </a:solidFill>
                </a:ln>
                <a:solidFill>
                  <a:srgbClr val="0070C0"/>
                </a:solidFill>
                <a:latin typeface="Laila SemiBold" pitchFamily="2" charset="0"/>
                <a:cs typeface="Laila SemiBold" pitchFamily="2" charset="0"/>
              </a:rPr>
              <a:t>सुबह</a:t>
            </a:r>
            <a:r>
              <a:rPr lang="hi-IN" sz="2000" dirty="0">
                <a:ln>
                  <a:solidFill>
                    <a:schemeClr val="bg1"/>
                  </a:solidFill>
                </a:ln>
                <a:solidFill>
                  <a:srgbClr val="002060"/>
                </a:solidFill>
                <a:latin typeface="Laila SemiBold" pitchFamily="2" charset="0"/>
                <a:cs typeface="Laila SemiBold" pitchFamily="2" charset="0"/>
              </a:rPr>
              <a:t> </a:t>
            </a:r>
            <a:endParaRPr lang="en-IN" sz="2000" dirty="0">
              <a:ln>
                <a:solidFill>
                  <a:schemeClr val="bg1"/>
                </a:solidFill>
              </a:ln>
              <a:solidFill>
                <a:srgbClr val="002060"/>
              </a:solidFill>
              <a:latin typeface="Laila SemiBold" pitchFamily="2" charset="0"/>
              <a:cs typeface="Laila SemiBold" pitchFamily="2" charset="0"/>
            </a:endParaRPr>
          </a:p>
          <a:p>
            <a:pPr algn="just"/>
            <a:r>
              <a:rPr lang="hi-IN" sz="2000" dirty="0" smtClean="0">
                <a:ln>
                  <a:solidFill>
                    <a:schemeClr val="bg1"/>
                  </a:solidFill>
                </a:ln>
                <a:solidFill>
                  <a:srgbClr val="002060"/>
                </a:solidFill>
                <a:latin typeface="Laila SemiBold" pitchFamily="2" charset="0"/>
                <a:cs typeface="Laila SemiBold" pitchFamily="2" charset="0"/>
              </a:rPr>
              <a:t>जुलूस</a:t>
            </a:r>
            <a:r>
              <a:rPr lang="en-IN" sz="2000" dirty="0" smtClean="0">
                <a:ln>
                  <a:solidFill>
                    <a:schemeClr val="bg1"/>
                  </a:solidFill>
                </a:ln>
                <a:solidFill>
                  <a:srgbClr val="002060"/>
                </a:solidFill>
                <a:latin typeface="Laila SemiBold" pitchFamily="2" charset="0"/>
                <a:cs typeface="Laila SemiBold" pitchFamily="2" charset="0"/>
              </a:rPr>
              <a:t>- </a:t>
            </a:r>
            <a:r>
              <a:rPr lang="hi-IN" sz="2000" dirty="0" smtClean="0">
                <a:ln>
                  <a:solidFill>
                    <a:srgbClr val="0070C0"/>
                  </a:solidFill>
                </a:ln>
                <a:solidFill>
                  <a:srgbClr val="0070C0"/>
                </a:solidFill>
                <a:latin typeface="Laila SemiBold" pitchFamily="2" charset="0"/>
                <a:cs typeface="Laila SemiBold" pitchFamily="2" charset="0"/>
              </a:rPr>
              <a:t>जनसमूह </a:t>
            </a:r>
            <a:r>
              <a:rPr lang="hi-IN" sz="2000" dirty="0">
                <a:ln>
                  <a:solidFill>
                    <a:srgbClr val="0070C0"/>
                  </a:solidFill>
                </a:ln>
                <a:solidFill>
                  <a:srgbClr val="0070C0"/>
                </a:solidFill>
                <a:latin typeface="Laila SemiBold" pitchFamily="2" charset="0"/>
                <a:cs typeface="Laila SemiBold" pitchFamily="2" charset="0"/>
              </a:rPr>
              <a:t>या भीड़</a:t>
            </a:r>
            <a:endParaRPr lang="en-US" sz="2000" dirty="0">
              <a:ln>
                <a:solidFill>
                  <a:srgbClr val="0070C0"/>
                </a:solidFill>
              </a:ln>
              <a:solidFill>
                <a:srgbClr val="0070C0"/>
              </a:solidFill>
              <a:latin typeface="Laila SemiBold" pitchFamily="2" charset="0"/>
              <a:cs typeface="Laila SemiBold" pitchFamily="2" charset="0"/>
            </a:endParaRP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91654" y="2713485"/>
            <a:ext cx="4256809" cy="27363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121331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BEBA8EAE-BF5A-486C-A8C5-ECC9F3942E4B}">
                <a14:imgProps xmlns:a14="http://schemas.microsoft.com/office/drawing/2010/main">
                  <a14:imgLayer r:embed="rId4">
                    <a14:imgEffect>
                      <a14:artisticCutout/>
                    </a14:imgEffect>
                  </a14:imgLayer>
                </a14:imgProps>
              </a:ext>
              <a:ext uri="{28A0092B-C50C-407E-A947-70E740481C1C}">
                <a14:useLocalDpi xmlns:a14="http://schemas.microsoft.com/office/drawing/2010/main" val="0"/>
              </a:ext>
            </a:extLst>
          </a:blip>
          <a:stretch>
            <a:fillRect/>
          </a:stretch>
        </p:blipFill>
        <p:spPr>
          <a:xfrm>
            <a:off x="-1" y="14410"/>
            <a:ext cx="9143999" cy="5715000"/>
          </a:xfrm>
          <a:prstGeom prst="rect">
            <a:avLst/>
          </a:prstGeom>
          <a:ln>
            <a:noFill/>
          </a:ln>
          <a:effectLst>
            <a:softEdge rad="112500"/>
          </a:effectLst>
        </p:spPr>
      </p:pic>
      <p:pic>
        <p:nvPicPr>
          <p:cNvPr id="1028" name="Picture 4" descr="Aesthetic Wave Border. 24289743 PNG"/>
          <p:cNvPicPr>
            <a:picLocks noChangeAspect="1" noChangeArrowheads="1"/>
          </p:cNvPicPr>
          <p:nvPr/>
        </p:nvPicPr>
        <p:blipFill rotWithShape="1">
          <a:blip r:embed="rId5">
            <a:extLst>
              <a:ext uri="{BEBA8EAE-BF5A-486C-A8C5-ECC9F3942E4B}">
                <a14:imgProps xmlns:a14="http://schemas.microsoft.com/office/drawing/2010/main">
                  <a14:imgLayer r:embed="rId6">
                    <a14:imgEffect>
                      <a14:artisticLineDrawing/>
                    </a14:imgEffect>
                  </a14:imgLayer>
                </a14:imgProps>
              </a:ext>
              <a:ext uri="{28A0092B-C50C-407E-A947-70E740481C1C}">
                <a14:useLocalDpi xmlns:a14="http://schemas.microsoft.com/office/drawing/2010/main" val="0"/>
              </a:ext>
            </a:extLst>
          </a:blip>
          <a:srcRect t="39213"/>
          <a:stretch/>
        </p:blipFill>
        <p:spPr bwMode="auto">
          <a:xfrm>
            <a:off x="107504" y="4297660"/>
            <a:ext cx="8928991" cy="1322657"/>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467544" y="440000"/>
            <a:ext cx="7920880" cy="3785652"/>
          </a:xfrm>
          <a:prstGeom prst="rect">
            <a:avLst/>
          </a:prstGeom>
          <a:noFill/>
        </p:spPr>
        <p:txBody>
          <a:bodyPr wrap="square" rtlCol="0">
            <a:spAutoFit/>
          </a:bodyPr>
          <a:lstStyle/>
          <a:p>
            <a:pPr algn="just"/>
            <a:r>
              <a:rPr lang="hi-IN" sz="2000" dirty="0">
                <a:ln>
                  <a:solidFill>
                    <a:srgbClr val="002060"/>
                  </a:solidFill>
                </a:ln>
                <a:solidFill>
                  <a:srgbClr val="002060"/>
                </a:solidFill>
                <a:latin typeface="Laila SemiBold" pitchFamily="2" charset="0"/>
                <a:cs typeface="Laila SemiBold" pitchFamily="2" charset="0"/>
              </a:rPr>
              <a:t>11 बजे मारवाड़ी बालिका वि‌द्यालय की लड़कियों ने अपने विद्यालय में झंडोत्सव मनाया। जानकीदेवी, मदालसा (मदालसा बजाज, नारायण) आदि भी आ गई थीं। लड़कियों को, उत्सव का क्या मतलब है, समझाया गया। एक बार मोटर में बैठ कर सब तरफ घूमकर देखा तो बहुत अच्छा मालूम हो रहा था। जगह-जगह फ़ोटो उतर रहे थे। अपने भी फ़ोटो का काफ़ी प्रबंध किया था। दो-तीन बजे कई आदमियों को पकड़ लिया गया। जिसमें मुख्य पूर्णोदास और पुरुषोत्तम राय थे।</a:t>
            </a:r>
            <a:endParaRPr lang="en-IN" sz="2000" dirty="0">
              <a:ln>
                <a:solidFill>
                  <a:srgbClr val="002060"/>
                </a:solidFill>
              </a:ln>
              <a:solidFill>
                <a:srgbClr val="002060"/>
              </a:solidFill>
              <a:latin typeface="Laila SemiBold" pitchFamily="2" charset="0"/>
              <a:cs typeface="Laila SemiBold" pitchFamily="2" charset="0"/>
            </a:endParaRPr>
          </a:p>
          <a:p>
            <a:pPr algn="just"/>
            <a:endParaRPr lang="en-IN" sz="2000" dirty="0">
              <a:ln>
                <a:solidFill>
                  <a:schemeClr val="bg1"/>
                </a:solidFill>
              </a:ln>
              <a:solidFill>
                <a:schemeClr val="bg1"/>
              </a:solidFill>
              <a:latin typeface="Laila SemiBold" pitchFamily="2" charset="0"/>
              <a:cs typeface="Laila SemiBold" pitchFamily="2" charset="0"/>
            </a:endParaRPr>
          </a:p>
          <a:p>
            <a:pPr algn="just"/>
            <a:endParaRPr lang="en-IN" sz="2000" dirty="0" smtClean="0">
              <a:ln>
                <a:solidFill>
                  <a:schemeClr val="bg1"/>
                </a:solidFill>
              </a:ln>
              <a:solidFill>
                <a:schemeClr val="bg1"/>
              </a:solidFill>
              <a:latin typeface="Laila SemiBold" pitchFamily="2" charset="0"/>
              <a:cs typeface="Laila SemiBold" pitchFamily="2" charset="0"/>
            </a:endParaRPr>
          </a:p>
          <a:p>
            <a:pPr algn="just"/>
            <a:endParaRPr lang="en-IN" sz="2000" dirty="0">
              <a:ln>
                <a:solidFill>
                  <a:schemeClr val="bg1"/>
                </a:solidFill>
              </a:ln>
              <a:solidFill>
                <a:schemeClr val="bg1"/>
              </a:solidFill>
              <a:latin typeface="Laila SemiBold" pitchFamily="2" charset="0"/>
              <a:cs typeface="Laila SemiBold" pitchFamily="2" charset="0"/>
            </a:endParaRPr>
          </a:p>
          <a:p>
            <a:pPr algn="just"/>
            <a:endParaRPr lang="en-IN" sz="2000" dirty="0" smtClean="0">
              <a:ln>
                <a:solidFill>
                  <a:schemeClr val="bg1"/>
                </a:solidFill>
              </a:ln>
              <a:solidFill>
                <a:schemeClr val="bg1"/>
              </a:solidFill>
              <a:latin typeface="Laila SemiBold" pitchFamily="2" charset="0"/>
              <a:cs typeface="Laila SemiBold" pitchFamily="2" charset="0"/>
            </a:endParaRPr>
          </a:p>
          <a:p>
            <a:pPr algn="just"/>
            <a:r>
              <a:rPr lang="hi-IN" sz="2000" dirty="0" smtClean="0">
                <a:ln>
                  <a:solidFill>
                    <a:schemeClr val="bg1"/>
                  </a:solidFill>
                </a:ln>
                <a:solidFill>
                  <a:schemeClr val="bg1"/>
                </a:solidFill>
                <a:latin typeface="Laila SemiBold" pitchFamily="2" charset="0"/>
                <a:cs typeface="Laila SemiBold" pitchFamily="2" charset="0"/>
              </a:rPr>
              <a:t>झंडोत्सव </a:t>
            </a:r>
            <a:r>
              <a:rPr lang="en-IN" sz="2000" dirty="0" smtClean="0">
                <a:ln>
                  <a:solidFill>
                    <a:schemeClr val="bg1"/>
                  </a:solidFill>
                </a:ln>
                <a:solidFill>
                  <a:schemeClr val="bg1"/>
                </a:solidFill>
                <a:latin typeface="Laila SemiBold" pitchFamily="2" charset="0"/>
                <a:cs typeface="Laila SemiBold" pitchFamily="2" charset="0"/>
              </a:rPr>
              <a:t>- </a:t>
            </a:r>
            <a:r>
              <a:rPr lang="hi-IN" sz="2000" dirty="0" smtClean="0">
                <a:ln>
                  <a:solidFill>
                    <a:schemeClr val="bg1"/>
                  </a:solidFill>
                </a:ln>
                <a:solidFill>
                  <a:schemeClr val="bg1"/>
                </a:solidFill>
                <a:latin typeface="Laila SemiBold" pitchFamily="2" charset="0"/>
                <a:cs typeface="Laila SemiBold" pitchFamily="2" charset="0"/>
              </a:rPr>
              <a:t>झंडा </a:t>
            </a:r>
            <a:r>
              <a:rPr lang="hi-IN" sz="2000" dirty="0">
                <a:ln>
                  <a:solidFill>
                    <a:schemeClr val="bg1"/>
                  </a:solidFill>
                </a:ln>
                <a:solidFill>
                  <a:schemeClr val="bg1"/>
                </a:solidFill>
                <a:latin typeface="Laila SemiBold" pitchFamily="2" charset="0"/>
                <a:cs typeface="Laila SemiBold" pitchFamily="2" charset="0"/>
              </a:rPr>
              <a:t>फहराने का </a:t>
            </a:r>
            <a:endParaRPr lang="en-IN" sz="2000" dirty="0" smtClean="0">
              <a:ln>
                <a:solidFill>
                  <a:schemeClr val="bg1"/>
                </a:solidFill>
              </a:ln>
              <a:solidFill>
                <a:schemeClr val="bg1"/>
              </a:solidFill>
              <a:latin typeface="Laila SemiBold" pitchFamily="2" charset="0"/>
              <a:cs typeface="Laila SemiBold" pitchFamily="2" charset="0"/>
            </a:endParaRPr>
          </a:p>
          <a:p>
            <a:pPr algn="just"/>
            <a:r>
              <a:rPr lang="en-IN" sz="2000" dirty="0">
                <a:ln>
                  <a:solidFill>
                    <a:schemeClr val="bg1"/>
                  </a:solidFill>
                </a:ln>
                <a:solidFill>
                  <a:schemeClr val="bg1"/>
                </a:solidFill>
                <a:latin typeface="Laila SemiBold" pitchFamily="2" charset="0"/>
                <a:cs typeface="Laila SemiBold" pitchFamily="2" charset="0"/>
              </a:rPr>
              <a:t>	</a:t>
            </a:r>
            <a:r>
              <a:rPr lang="en-IN" sz="2000" dirty="0" smtClean="0">
                <a:ln>
                  <a:solidFill>
                    <a:schemeClr val="bg1"/>
                  </a:solidFill>
                </a:ln>
                <a:solidFill>
                  <a:schemeClr val="bg1"/>
                </a:solidFill>
                <a:latin typeface="Laila SemiBold" pitchFamily="2" charset="0"/>
                <a:cs typeface="Laila SemiBold" pitchFamily="2" charset="0"/>
              </a:rPr>
              <a:t>  </a:t>
            </a:r>
            <a:r>
              <a:rPr lang="hi-IN" sz="2000" dirty="0" smtClean="0">
                <a:ln>
                  <a:solidFill>
                    <a:schemeClr val="bg1"/>
                  </a:solidFill>
                </a:ln>
                <a:solidFill>
                  <a:schemeClr val="bg1"/>
                </a:solidFill>
                <a:latin typeface="Laila SemiBold" pitchFamily="2" charset="0"/>
                <a:cs typeface="Laila SemiBold" pitchFamily="2" charset="0"/>
              </a:rPr>
              <a:t>समारोह</a:t>
            </a:r>
            <a:endParaRPr lang="en-US" sz="2000" dirty="0">
              <a:ln>
                <a:solidFill>
                  <a:srgbClr val="0070C0"/>
                </a:solidFill>
              </a:ln>
              <a:solidFill>
                <a:srgbClr val="0070C0"/>
              </a:solidFill>
              <a:latin typeface="Laila SemiBold" pitchFamily="2" charset="0"/>
              <a:cs typeface="Laila SemiBold" pitchFamily="2" charset="0"/>
            </a:endParaRPr>
          </a:p>
        </p:txBody>
      </p:sp>
      <p:pic>
        <p:nvPicPr>
          <p:cNvPr id="4098"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652120" y="2656061"/>
            <a:ext cx="3384375" cy="2698899"/>
          </a:xfrm>
          <a:prstGeom prst="round2DiagRect">
            <a:avLst>
              <a:gd name="adj1" fmla="val 16667"/>
              <a:gd name="adj2" fmla="val 0"/>
            </a:avLst>
          </a:prstGeom>
          <a:ln w="28575" cap="sq">
            <a:solidFill>
              <a:srgbClr val="002060"/>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pic>
        <p:nvPicPr>
          <p:cNvPr id="4099" name="Picture 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275856" y="2697988"/>
            <a:ext cx="2160240" cy="2679792"/>
          </a:xfrm>
          <a:prstGeom prst="roundRect">
            <a:avLst>
              <a:gd name="adj" fmla="val 8594"/>
            </a:avLst>
          </a:prstGeom>
          <a:solidFill>
            <a:srgbClr val="FFFFFF">
              <a:shade val="85000"/>
            </a:srgbClr>
          </a:solidFill>
          <a:ln w="38100">
            <a:solidFill>
              <a:srgbClr val="002060"/>
            </a:solidFill>
            <a:miter lim="800000"/>
            <a:headEnd/>
            <a:tailEnd/>
          </a:ln>
          <a:effectLst>
            <a:reflection blurRad="12700" stA="38000" endPos="28000" dist="5000" dir="5400000" sy="-100000" algn="bl" rotWithShape="0"/>
          </a:effectLst>
          <a:extLs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0597146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496" y="13819"/>
            <a:ext cx="9073008" cy="5651993"/>
          </a:xfrm>
          <a:prstGeom prst="rect">
            <a:avLst/>
          </a:prstGeom>
          <a:ln>
            <a:noFill/>
          </a:ln>
          <a:effectLst>
            <a:softEdge rad="112500"/>
          </a:effectLst>
        </p:spPr>
      </p:pic>
      <p:sp>
        <p:nvSpPr>
          <p:cNvPr id="4" name="Rounded Rectangle 3"/>
          <p:cNvSpPr/>
          <p:nvPr/>
        </p:nvSpPr>
        <p:spPr>
          <a:xfrm>
            <a:off x="187016" y="297849"/>
            <a:ext cx="8489439" cy="2271619"/>
          </a:xfrm>
          <a:prstGeom prst="roundRect">
            <a:avLst>
              <a:gd name="adj" fmla="val 3933"/>
            </a:avLst>
          </a:prstGeom>
          <a:ln w="38100">
            <a:solidFill>
              <a:schemeClr val="bg1"/>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ounded Rectangle 4"/>
          <p:cNvSpPr/>
          <p:nvPr/>
        </p:nvSpPr>
        <p:spPr>
          <a:xfrm>
            <a:off x="218294" y="3145532"/>
            <a:ext cx="3240360" cy="1121356"/>
          </a:xfrm>
          <a:prstGeom prst="roundRect">
            <a:avLst>
              <a:gd name="adj" fmla="val 6724"/>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100000" b="100000"/>
            </a:path>
            <a:tileRect t="-100000" r="-100000"/>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7" name="TextBox 6"/>
          <p:cNvSpPr txBox="1"/>
          <p:nvPr/>
        </p:nvSpPr>
        <p:spPr>
          <a:xfrm>
            <a:off x="251520" y="337220"/>
            <a:ext cx="8352928" cy="3785652"/>
          </a:xfrm>
          <a:prstGeom prst="rect">
            <a:avLst/>
          </a:prstGeom>
          <a:noFill/>
        </p:spPr>
        <p:txBody>
          <a:bodyPr wrap="square" rtlCol="0">
            <a:spAutoFit/>
          </a:bodyPr>
          <a:lstStyle/>
          <a:p>
            <a:pPr algn="just"/>
            <a:r>
              <a:rPr lang="hi-IN" sz="2000" dirty="0">
                <a:solidFill>
                  <a:srgbClr val="FFFF00"/>
                </a:solidFill>
                <a:latin typeface="Laila SemiBold" pitchFamily="2" charset="0"/>
                <a:cs typeface="Laila SemiBold" pitchFamily="2" charset="0"/>
              </a:rPr>
              <a:t>सुभाष बाबू के जुलूस का भार पूर्णोदास पर था पर वह प्रबंध कर चुका था। स्त्री समाज अपनी तैयारी में लगा था। जगह-जगह से स्त्रियाँ अपना जुलूस निकालने की तथा ठीक स्थान पर पहुँचने की कोशिश कर रही थीं। मोनुमेंट के पास जैसे प्रबंध भोर में था वैसा करीब एक बजे नहीं रहा। इससे लोगों को आशा होने लगी कि शायद पुलिस अपना रंग ना दिखलावे पर वह कब रुकने वाली थी। तीन बजे से ही मैदान में हजारों आदमियों की भीड़ होने लगी और लोग टोलियाँ बना-बनाकर मैदान में घूमने लगे। आज जो बात थी वह निराली थी</a:t>
            </a:r>
            <a:r>
              <a:rPr lang="hi-IN" sz="2000" dirty="0" smtClean="0">
                <a:solidFill>
                  <a:srgbClr val="FFFF00"/>
                </a:solidFill>
                <a:latin typeface="Laila SemiBold" pitchFamily="2" charset="0"/>
                <a:cs typeface="Laila SemiBold" pitchFamily="2" charset="0"/>
              </a:rPr>
              <a:t>।</a:t>
            </a:r>
            <a:endParaRPr lang="en-IN" sz="2000" dirty="0" smtClean="0">
              <a:solidFill>
                <a:srgbClr val="FFFF00"/>
              </a:solidFill>
              <a:latin typeface="Laila SemiBold" pitchFamily="2" charset="0"/>
              <a:cs typeface="Laila SemiBold" pitchFamily="2" charset="0"/>
            </a:endParaRPr>
          </a:p>
          <a:p>
            <a:pPr algn="just"/>
            <a:endParaRPr lang="en-IN" sz="2000" dirty="0">
              <a:solidFill>
                <a:srgbClr val="FFFF00"/>
              </a:solidFill>
              <a:latin typeface="Laila SemiBold" pitchFamily="2" charset="0"/>
              <a:cs typeface="Laila SemiBold" pitchFamily="2" charset="0"/>
            </a:endParaRPr>
          </a:p>
          <a:p>
            <a:pPr algn="just"/>
            <a:endParaRPr lang="en-IN" sz="2000" dirty="0" smtClean="0">
              <a:solidFill>
                <a:srgbClr val="FFFF00"/>
              </a:solidFill>
              <a:latin typeface="Laila SemiBold" pitchFamily="2" charset="0"/>
              <a:cs typeface="Laila SemiBold" pitchFamily="2" charset="0"/>
            </a:endParaRPr>
          </a:p>
          <a:p>
            <a:pPr algn="just"/>
            <a:endParaRPr lang="en-IN" sz="2000" dirty="0">
              <a:solidFill>
                <a:srgbClr val="FFFF00"/>
              </a:solidFill>
              <a:latin typeface="Laila SemiBold" pitchFamily="2" charset="0"/>
              <a:cs typeface="Laila SemiBold" pitchFamily="2" charset="0"/>
            </a:endParaRPr>
          </a:p>
          <a:p>
            <a:pPr algn="just"/>
            <a:r>
              <a:rPr lang="hi-IN" sz="2000" dirty="0" smtClean="0">
                <a:ln>
                  <a:solidFill>
                    <a:srgbClr val="002060"/>
                  </a:solidFill>
                </a:ln>
                <a:solidFill>
                  <a:srgbClr val="002060"/>
                </a:solidFill>
                <a:latin typeface="Laila SemiBold" pitchFamily="2" charset="0"/>
                <a:cs typeface="Laila SemiBold" pitchFamily="2" charset="0"/>
              </a:rPr>
              <a:t>टोलियाँ- </a:t>
            </a:r>
            <a:r>
              <a:rPr lang="hi-IN" sz="2000" dirty="0">
                <a:ln>
                  <a:solidFill>
                    <a:srgbClr val="002060"/>
                  </a:solidFill>
                </a:ln>
                <a:solidFill>
                  <a:srgbClr val="002060"/>
                </a:solidFill>
                <a:latin typeface="Laila SemiBold" pitchFamily="2" charset="0"/>
                <a:cs typeface="Laila SemiBold" pitchFamily="2" charset="0"/>
              </a:rPr>
              <a:t>समूह</a:t>
            </a:r>
            <a:r>
              <a:rPr lang="hi-IN" sz="2000" dirty="0" smtClean="0">
                <a:ln>
                  <a:solidFill>
                    <a:srgbClr val="002060"/>
                  </a:solidFill>
                </a:ln>
                <a:solidFill>
                  <a:srgbClr val="002060"/>
                </a:solidFill>
                <a:latin typeface="Laila SemiBold" pitchFamily="2" charset="0"/>
                <a:cs typeface="Laila SemiBold" pitchFamily="2" charset="0"/>
              </a:rPr>
              <a:t>,</a:t>
            </a:r>
            <a:endParaRPr lang="en-IN" sz="2000" dirty="0" smtClean="0">
              <a:ln>
                <a:solidFill>
                  <a:srgbClr val="002060"/>
                </a:solidFill>
              </a:ln>
              <a:solidFill>
                <a:srgbClr val="002060"/>
              </a:solidFill>
              <a:latin typeface="Laila SemiBold" pitchFamily="2" charset="0"/>
              <a:cs typeface="Laila SemiBold" pitchFamily="2" charset="0"/>
            </a:endParaRPr>
          </a:p>
          <a:p>
            <a:pPr algn="just"/>
            <a:r>
              <a:rPr lang="hi-IN" sz="2000" dirty="0" smtClean="0">
                <a:ln>
                  <a:solidFill>
                    <a:srgbClr val="002060"/>
                  </a:solidFill>
                </a:ln>
                <a:solidFill>
                  <a:srgbClr val="002060"/>
                </a:solidFill>
                <a:latin typeface="Laila SemiBold" pitchFamily="2" charset="0"/>
                <a:cs typeface="Laila SemiBold" pitchFamily="2" charset="0"/>
              </a:rPr>
              <a:t>निराली </a:t>
            </a:r>
            <a:r>
              <a:rPr lang="hi-IN" sz="2000" dirty="0">
                <a:ln>
                  <a:solidFill>
                    <a:srgbClr val="002060"/>
                  </a:solidFill>
                </a:ln>
                <a:solidFill>
                  <a:srgbClr val="002060"/>
                </a:solidFill>
                <a:latin typeface="Laila SemiBold" pitchFamily="2" charset="0"/>
                <a:cs typeface="Laila SemiBold" pitchFamily="2" charset="0"/>
              </a:rPr>
              <a:t>- अनोखी</a:t>
            </a:r>
            <a:endParaRPr lang="en-US" sz="2000" dirty="0">
              <a:ln>
                <a:solidFill>
                  <a:srgbClr val="002060"/>
                </a:solidFill>
              </a:ln>
              <a:solidFill>
                <a:srgbClr val="002060"/>
              </a:solidFill>
              <a:latin typeface="Laila SemiBold" pitchFamily="2" charset="0"/>
              <a:cs typeface="Laila SemiBold" pitchFamily="2" charset="0"/>
            </a:endParaRPr>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67944" y="2682384"/>
            <a:ext cx="4626127" cy="27674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9763717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Paper">
  <a:themeElements>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Paper">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Paper">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1812</TotalTime>
  <Words>2133</Words>
  <Application>Microsoft Office PowerPoint</Application>
  <PresentationFormat>On-screen Show (16:10)</PresentationFormat>
  <Paragraphs>100</Paragraphs>
  <Slides>18</Slides>
  <Notes>6</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18</vt:i4>
      </vt:variant>
    </vt:vector>
  </HeadingPairs>
  <TitlesOfParts>
    <vt:vector size="28" baseType="lpstr">
      <vt:lpstr>Arial</vt:lpstr>
      <vt:lpstr>Bell MT</vt:lpstr>
      <vt:lpstr>Calibri</vt:lpstr>
      <vt:lpstr>Constantia</vt:lpstr>
      <vt:lpstr>Georgia</vt:lpstr>
      <vt:lpstr>Laila SemiBold</vt:lpstr>
      <vt:lpstr>Mangal</vt:lpstr>
      <vt:lpstr>Times New Roman</vt:lpstr>
      <vt:lpstr>Wingdings 2</vt:lpstr>
      <vt:lpstr>Paper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Redax Yadav</dc:creator>
  <cp:lastModifiedBy>Redax Yadav</cp:lastModifiedBy>
  <cp:revision>135</cp:revision>
  <dcterms:created xsi:type="dcterms:W3CDTF">2025-03-31T03:58:13Z</dcterms:created>
  <dcterms:modified xsi:type="dcterms:W3CDTF">2025-07-24T04:17:48Z</dcterms:modified>
</cp:coreProperties>
</file>